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1"/>
  </p:notesMasterIdLst>
  <p:sldIdLst>
    <p:sldId id="256" r:id="rId5"/>
    <p:sldId id="311" r:id="rId6"/>
    <p:sldId id="314" r:id="rId7"/>
    <p:sldId id="317" r:id="rId8"/>
    <p:sldId id="310" r:id="rId9"/>
    <p:sldId id="265" r:id="rId10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Finite State Automaton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3CB09-50C5-E7D8-F2F7-445D23CB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2028" y="806362"/>
            <a:ext cx="4567938" cy="2571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3F833-726E-0FCF-A597-D2D30714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7312" y="3561268"/>
            <a:ext cx="4571998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Camera + LIDAR</a:t>
            </a:r>
          </a:p>
          <a:p>
            <a:r>
              <a:rPr lang="en-IN" b="1" dirty="0"/>
              <a:t>Priority:</a:t>
            </a:r>
          </a:p>
          <a:p>
            <a:pPr lvl="1"/>
            <a:r>
              <a:rPr lang="en-US" dirty="0">
                <a:solidFill>
                  <a:srgbClr val="F16122"/>
                </a:solidFill>
              </a:rPr>
              <a:t>Priority 1: </a:t>
            </a:r>
            <a:r>
              <a:rPr lang="en-US" dirty="0">
                <a:solidFill>
                  <a:srgbClr val="747474"/>
                </a:solidFill>
              </a:rPr>
              <a:t>Stop Sign Detection</a:t>
            </a:r>
          </a:p>
          <a:p>
            <a:pPr lvl="1"/>
            <a:r>
              <a:rPr lang="en-US" dirty="0">
                <a:solidFill>
                  <a:srgbClr val="F16122"/>
                </a:solidFill>
              </a:rPr>
              <a:t>Priority 2: </a:t>
            </a:r>
            <a:r>
              <a:rPr lang="en-US" dirty="0"/>
              <a:t>L</a:t>
            </a:r>
            <a:r>
              <a:rPr lang="en-US" dirty="0">
                <a:solidFill>
                  <a:srgbClr val="747474"/>
                </a:solidFill>
              </a:rPr>
              <a:t>ine Following</a:t>
            </a:r>
          </a:p>
          <a:p>
            <a:pPr lvl="1"/>
            <a:r>
              <a:rPr lang="en-US" dirty="0">
                <a:solidFill>
                  <a:srgbClr val="F16122"/>
                </a:solidFill>
              </a:rPr>
              <a:t>Priority 3: </a:t>
            </a:r>
            <a:r>
              <a:rPr lang="en-US" dirty="0" err="1">
                <a:solidFill>
                  <a:srgbClr val="747474"/>
                </a:solidFill>
              </a:rPr>
              <a:t>AprilTag</a:t>
            </a:r>
            <a:r>
              <a:rPr lang="en-US" dirty="0">
                <a:solidFill>
                  <a:srgbClr val="747474"/>
                </a:solidFill>
              </a:rPr>
              <a:t> Tracking</a:t>
            </a:r>
          </a:p>
          <a:p>
            <a:pPr lvl="1"/>
            <a:r>
              <a:rPr lang="en-US" dirty="0">
                <a:solidFill>
                  <a:srgbClr val="F16122"/>
                </a:solidFill>
              </a:rPr>
              <a:t>Priority 4: </a:t>
            </a:r>
            <a:r>
              <a:rPr lang="en-US" dirty="0"/>
              <a:t>O</a:t>
            </a:r>
            <a:r>
              <a:rPr lang="en-US" dirty="0">
                <a:solidFill>
                  <a:srgbClr val="747474"/>
                </a:solidFill>
              </a:rPr>
              <a:t>bstacle Avoidance</a:t>
            </a:r>
          </a:p>
          <a:p>
            <a:pPr lvl="1"/>
            <a:r>
              <a:rPr lang="en-US" dirty="0">
                <a:solidFill>
                  <a:srgbClr val="F16122"/>
                </a:solidFill>
              </a:rPr>
              <a:t>Priority 5: </a:t>
            </a:r>
            <a:r>
              <a:rPr lang="en-US" dirty="0"/>
              <a:t>W</a:t>
            </a:r>
            <a:r>
              <a:rPr lang="en-US" dirty="0">
                <a:solidFill>
                  <a:srgbClr val="747474"/>
                </a:solidFill>
              </a:rPr>
              <a:t>all Following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US" dirty="0"/>
              <a:t>Keyboard switching</a:t>
            </a:r>
          </a:p>
          <a:p>
            <a:pPr lvl="1"/>
            <a:r>
              <a:rPr lang="en-US" dirty="0"/>
              <a:t>Fiducial markers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A05D27-7F62-C3A7-9CB1-657F1519CB85}"/>
              </a:ext>
            </a:extLst>
          </p:cNvPr>
          <p:cNvGrpSpPr/>
          <p:nvPr/>
        </p:nvGrpSpPr>
        <p:grpSpPr>
          <a:xfrm>
            <a:off x="6567275" y="1006899"/>
            <a:ext cx="4622037" cy="4844202"/>
            <a:chOff x="1153749" y="1052015"/>
            <a:chExt cx="4622037" cy="484420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A77A41-6CB7-2324-DC9F-D82354A2883B}"/>
                </a:ext>
              </a:extLst>
            </p:cNvPr>
            <p:cNvSpPr txBox="1"/>
            <p:nvPr/>
          </p:nvSpPr>
          <p:spPr>
            <a:xfrm>
              <a:off x="4110608" y="2725651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61" name="Straight Arrow Connector 13">
              <a:extLst>
                <a:ext uri="{FF2B5EF4-FFF2-40B4-BE49-F238E27FC236}">
                  <a16:creationId xmlns:a16="http://schemas.microsoft.com/office/drawing/2014/main" id="{3EBF83A6-9EEA-E8F7-1B3B-C5F7464B5B73}"/>
                </a:ext>
              </a:extLst>
            </p:cNvPr>
            <p:cNvCxnSpPr>
              <a:cxnSpLocks/>
              <a:stCxn id="71" idx="2"/>
              <a:endCxn id="72" idx="1"/>
            </p:cNvCxnSpPr>
            <p:nvPr/>
          </p:nvCxnSpPr>
          <p:spPr>
            <a:xfrm rot="5400000">
              <a:off x="2332300" y="2431812"/>
              <a:ext cx="534729" cy="2120284"/>
            </a:xfrm>
            <a:prstGeom prst="bentConnector4">
              <a:avLst>
                <a:gd name="adj1" fmla="val 23147"/>
                <a:gd name="adj2" fmla="val 11926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13">
              <a:extLst>
                <a:ext uri="{FF2B5EF4-FFF2-40B4-BE49-F238E27FC236}">
                  <a16:creationId xmlns:a16="http://schemas.microsoft.com/office/drawing/2014/main" id="{A4B4399F-700E-E0D4-C56F-8C74399DD681}"/>
                </a:ext>
              </a:extLst>
            </p:cNvPr>
            <p:cNvCxnSpPr>
              <a:cxnSpLocks/>
              <a:stCxn id="71" idx="2"/>
              <a:endCxn id="75" idx="1"/>
            </p:cNvCxnSpPr>
            <p:nvPr/>
          </p:nvCxnSpPr>
          <p:spPr>
            <a:xfrm rot="5400000">
              <a:off x="1922936" y="2841176"/>
              <a:ext cx="1353456" cy="2120284"/>
            </a:xfrm>
            <a:prstGeom prst="bentConnector4">
              <a:avLst>
                <a:gd name="adj1" fmla="val 9129"/>
                <a:gd name="adj2" fmla="val 119267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13">
              <a:extLst>
                <a:ext uri="{FF2B5EF4-FFF2-40B4-BE49-F238E27FC236}">
                  <a16:creationId xmlns:a16="http://schemas.microsoft.com/office/drawing/2014/main" id="{8475F907-7E29-75A5-2398-A0C40021B9DE}"/>
                </a:ext>
              </a:extLst>
            </p:cNvPr>
            <p:cNvCxnSpPr>
              <a:cxnSpLocks/>
              <a:stCxn id="71" idx="2"/>
              <a:endCxn id="76" idx="1"/>
            </p:cNvCxnSpPr>
            <p:nvPr/>
          </p:nvCxnSpPr>
          <p:spPr>
            <a:xfrm rot="5400000">
              <a:off x="1513573" y="3250539"/>
              <a:ext cx="2172183" cy="2120284"/>
            </a:xfrm>
            <a:prstGeom prst="bentConnector4">
              <a:avLst>
                <a:gd name="adj1" fmla="val 5726"/>
                <a:gd name="adj2" fmla="val 11926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lowchart: Data 63">
              <a:extLst>
                <a:ext uri="{FF2B5EF4-FFF2-40B4-BE49-F238E27FC236}">
                  <a16:creationId xmlns:a16="http://schemas.microsoft.com/office/drawing/2014/main" id="{1516A425-3CA4-CA31-D08B-ADC8C252361C}"/>
                </a:ext>
              </a:extLst>
            </p:cNvPr>
            <p:cNvSpPr/>
            <p:nvPr/>
          </p:nvSpPr>
          <p:spPr>
            <a:xfrm>
              <a:off x="3100248" y="1434730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Initialize</a:t>
              </a:r>
            </a:p>
          </p:txBody>
        </p:sp>
        <p:sp>
          <p:nvSpPr>
            <p:cNvPr id="65" name="Flowchart: Terminator 64">
              <a:extLst>
                <a:ext uri="{FF2B5EF4-FFF2-40B4-BE49-F238E27FC236}">
                  <a16:creationId xmlns:a16="http://schemas.microsoft.com/office/drawing/2014/main" id="{F5AE946C-1521-386B-FA21-BD2224A114AA}"/>
                </a:ext>
              </a:extLst>
            </p:cNvPr>
            <p:cNvSpPr/>
            <p:nvPr/>
          </p:nvSpPr>
          <p:spPr>
            <a:xfrm>
              <a:off x="3214806" y="1052015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START</a:t>
              </a:r>
            </a:p>
          </p:txBody>
        </p:sp>
        <p:cxnSp>
          <p:nvCxnSpPr>
            <p:cNvPr id="66" name="Straight Arrow Connector 13">
              <a:extLst>
                <a:ext uri="{FF2B5EF4-FFF2-40B4-BE49-F238E27FC236}">
                  <a16:creationId xmlns:a16="http://schemas.microsoft.com/office/drawing/2014/main" id="{7D57A2C5-98BE-7887-24AA-00D98D658A9D}"/>
                </a:ext>
              </a:extLst>
            </p:cNvPr>
            <p:cNvCxnSpPr>
              <a:cxnSpLocks/>
              <a:stCxn id="65" idx="2"/>
              <a:endCxn id="64" idx="1"/>
            </p:cNvCxnSpPr>
            <p:nvPr/>
          </p:nvCxnSpPr>
          <p:spPr>
            <a:xfrm rot="5400000">
              <a:off x="3600439" y="1371592"/>
              <a:ext cx="12627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3">
              <a:extLst>
                <a:ext uri="{FF2B5EF4-FFF2-40B4-BE49-F238E27FC236}">
                  <a16:creationId xmlns:a16="http://schemas.microsoft.com/office/drawing/2014/main" id="{EE4B8262-EB30-C921-91F8-9B96E0380102}"/>
                </a:ext>
              </a:extLst>
            </p:cNvPr>
            <p:cNvCxnSpPr>
              <a:cxnSpLocks/>
              <a:stCxn id="64" idx="4"/>
              <a:endCxn id="68" idx="0"/>
            </p:cNvCxnSpPr>
            <p:nvPr/>
          </p:nvCxnSpPr>
          <p:spPr>
            <a:xfrm rot="5400000">
              <a:off x="3597459" y="1838997"/>
              <a:ext cx="128465" cy="376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lowchart: Decision 67">
              <a:extLst>
                <a:ext uri="{FF2B5EF4-FFF2-40B4-BE49-F238E27FC236}">
                  <a16:creationId xmlns:a16="http://schemas.microsoft.com/office/drawing/2014/main" id="{4C993150-BF21-3FC8-33AA-B85C9D45B749}"/>
                </a:ext>
              </a:extLst>
            </p:cNvPr>
            <p:cNvSpPr/>
            <p:nvPr/>
          </p:nvSpPr>
          <p:spPr>
            <a:xfrm>
              <a:off x="3034042" y="1905114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LIDAR Data Available?</a:t>
              </a:r>
            </a:p>
          </p:txBody>
        </p:sp>
        <p:sp>
          <p:nvSpPr>
            <p:cNvPr id="69" name="Flowchart: Decision 68">
              <a:extLst>
                <a:ext uri="{FF2B5EF4-FFF2-40B4-BE49-F238E27FC236}">
                  <a16:creationId xmlns:a16="http://schemas.microsoft.com/office/drawing/2014/main" id="{E9A6A597-C6DF-C13B-7345-1BF31F614B6E}"/>
                </a:ext>
              </a:extLst>
            </p:cNvPr>
            <p:cNvSpPr/>
            <p:nvPr/>
          </p:nvSpPr>
          <p:spPr>
            <a:xfrm>
              <a:off x="1539522" y="1906653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Camera Data Available?</a:t>
              </a:r>
            </a:p>
          </p:txBody>
        </p:sp>
        <p:sp>
          <p:nvSpPr>
            <p:cNvPr id="70" name="Flowchart: Decision 69">
              <a:extLst>
                <a:ext uri="{FF2B5EF4-FFF2-40B4-BE49-F238E27FC236}">
                  <a16:creationId xmlns:a16="http://schemas.microsoft.com/office/drawing/2014/main" id="{0B425C96-C1E7-14C4-6C77-3E6B0E8D8FEB}"/>
                </a:ext>
              </a:extLst>
            </p:cNvPr>
            <p:cNvSpPr/>
            <p:nvPr/>
          </p:nvSpPr>
          <p:spPr>
            <a:xfrm>
              <a:off x="1543821" y="2656589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Stop Sign Detected?</a:t>
              </a:r>
            </a:p>
          </p:txBody>
        </p:sp>
        <p:sp>
          <p:nvSpPr>
            <p:cNvPr id="71" name="Flowchart: Decision 70">
              <a:extLst>
                <a:ext uri="{FF2B5EF4-FFF2-40B4-BE49-F238E27FC236}">
                  <a16:creationId xmlns:a16="http://schemas.microsoft.com/office/drawing/2014/main" id="{CC7DCEEB-F86C-BBEA-A523-0123655481A7}"/>
                </a:ext>
              </a:extLst>
            </p:cNvPr>
            <p:cNvSpPr/>
            <p:nvPr/>
          </p:nvSpPr>
          <p:spPr>
            <a:xfrm>
              <a:off x="3034042" y="2656589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Stop Sign Timer Elapsed?</a:t>
              </a:r>
            </a:p>
          </p:txBody>
        </p:sp>
        <p:sp>
          <p:nvSpPr>
            <p:cNvPr id="72" name="Flowchart: Decision 71">
              <a:extLst>
                <a:ext uri="{FF2B5EF4-FFF2-40B4-BE49-F238E27FC236}">
                  <a16:creationId xmlns:a16="http://schemas.microsoft.com/office/drawing/2014/main" id="{27BD03DF-5C83-7612-C434-92BE1EE6635B}"/>
                </a:ext>
              </a:extLst>
            </p:cNvPr>
            <p:cNvSpPr/>
            <p:nvPr/>
          </p:nvSpPr>
          <p:spPr>
            <a:xfrm>
              <a:off x="1539522" y="3475318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Line Detected?</a:t>
              </a:r>
            </a:p>
          </p:txBody>
        </p:sp>
        <p:sp>
          <p:nvSpPr>
            <p:cNvPr id="73" name="Flowchart: Decision 72">
              <a:extLst>
                <a:ext uri="{FF2B5EF4-FFF2-40B4-BE49-F238E27FC236}">
                  <a16:creationId xmlns:a16="http://schemas.microsoft.com/office/drawing/2014/main" id="{F5B94B9D-F79E-07F8-FD76-C0BE4C0A3B4E}"/>
                </a:ext>
              </a:extLst>
            </p:cNvPr>
            <p:cNvSpPr/>
            <p:nvPr/>
          </p:nvSpPr>
          <p:spPr>
            <a:xfrm>
              <a:off x="4524259" y="3479111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Left/Right Laser Range &gt; 1? </a:t>
              </a:r>
            </a:p>
          </p:txBody>
        </p:sp>
        <p:sp>
          <p:nvSpPr>
            <p:cNvPr id="74" name="Flowchart: Decision 73">
              <a:extLst>
                <a:ext uri="{FF2B5EF4-FFF2-40B4-BE49-F238E27FC236}">
                  <a16:creationId xmlns:a16="http://schemas.microsoft.com/office/drawing/2014/main" id="{FFA7B808-F11B-7A81-0BF8-587F715B276F}"/>
                </a:ext>
              </a:extLst>
            </p:cNvPr>
            <p:cNvSpPr/>
            <p:nvPr/>
          </p:nvSpPr>
          <p:spPr>
            <a:xfrm>
              <a:off x="3034041" y="5115699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Left &amp; Right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Laser Range &gt; 1? </a:t>
              </a:r>
            </a:p>
          </p:txBody>
        </p:sp>
        <p:sp>
          <p:nvSpPr>
            <p:cNvPr id="75" name="Flowchart: Decision 74">
              <a:extLst>
                <a:ext uri="{FF2B5EF4-FFF2-40B4-BE49-F238E27FC236}">
                  <a16:creationId xmlns:a16="http://schemas.microsoft.com/office/drawing/2014/main" id="{FAE1D564-A965-A4C2-5B4C-AC3EEFC4986B}"/>
                </a:ext>
              </a:extLst>
            </p:cNvPr>
            <p:cNvSpPr/>
            <p:nvPr/>
          </p:nvSpPr>
          <p:spPr>
            <a:xfrm>
              <a:off x="1539522" y="4294045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rgbClr val="000000"/>
                  </a:solidFill>
                </a:rPr>
                <a:t>AprilTag</a:t>
              </a:r>
              <a:r>
                <a:rPr lang="en-US" sz="600" dirty="0">
                  <a:solidFill>
                    <a:srgbClr val="000000"/>
                  </a:solidFill>
                </a:rPr>
                <a:t> Detected?</a:t>
              </a:r>
            </a:p>
          </p:txBody>
        </p:sp>
        <p:sp>
          <p:nvSpPr>
            <p:cNvPr id="76" name="Flowchart: Decision 75">
              <a:extLst>
                <a:ext uri="{FF2B5EF4-FFF2-40B4-BE49-F238E27FC236}">
                  <a16:creationId xmlns:a16="http://schemas.microsoft.com/office/drawing/2014/main" id="{0A25CFE8-581F-8EAD-CA56-51C681EEC452}"/>
                </a:ext>
              </a:extLst>
            </p:cNvPr>
            <p:cNvSpPr/>
            <p:nvPr/>
          </p:nvSpPr>
          <p:spPr>
            <a:xfrm>
              <a:off x="1539522" y="5112772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Laser Scan LOSM/ROSM &lt; 0.8? </a:t>
              </a:r>
            </a:p>
          </p:txBody>
        </p:sp>
        <p:sp>
          <p:nvSpPr>
            <p:cNvPr id="77" name="Flowchart: Decision 76">
              <a:extLst>
                <a:ext uri="{FF2B5EF4-FFF2-40B4-BE49-F238E27FC236}">
                  <a16:creationId xmlns:a16="http://schemas.microsoft.com/office/drawing/2014/main" id="{854E636F-F754-B435-0CF2-2AB95F175E41}"/>
                </a:ext>
              </a:extLst>
            </p:cNvPr>
            <p:cNvSpPr/>
            <p:nvPr/>
          </p:nvSpPr>
          <p:spPr>
            <a:xfrm>
              <a:off x="3034042" y="3475317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Front/Rear Laser Range &gt; 1? </a:t>
              </a:r>
            </a:p>
          </p:txBody>
        </p:sp>
        <p:sp>
          <p:nvSpPr>
            <p:cNvPr id="78" name="Flowchart: Data 77">
              <a:extLst>
                <a:ext uri="{FF2B5EF4-FFF2-40B4-BE49-F238E27FC236}">
                  <a16:creationId xmlns:a16="http://schemas.microsoft.com/office/drawing/2014/main" id="{29C7CD1C-DB01-3264-FADC-9E702724AA5B}"/>
                </a:ext>
              </a:extLst>
            </p:cNvPr>
            <p:cNvSpPr/>
            <p:nvPr/>
          </p:nvSpPr>
          <p:spPr>
            <a:xfrm>
              <a:off x="3034042" y="4407085"/>
              <a:ext cx="1126653" cy="341919"/>
            </a:xfrm>
            <a:prstGeom prst="flowChartInputOutput">
              <a:avLst/>
            </a:prstGeom>
            <a:solidFill>
              <a:srgbClr val="00B0F0">
                <a:alpha val="50196"/>
              </a:srgb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rgbClr val="000000"/>
                  </a:solidFill>
                </a:rPr>
                <a:t>AprilTag</a:t>
              </a:r>
              <a:r>
                <a:rPr lang="en-US" sz="600" dirty="0">
                  <a:solidFill>
                    <a:srgbClr val="000000"/>
                  </a:solidFill>
                </a:rPr>
                <a:t> Tracking</a:t>
              </a:r>
            </a:p>
          </p:txBody>
        </p:sp>
        <p:sp>
          <p:nvSpPr>
            <p:cNvPr id="79" name="Flowchart: Data 78">
              <a:extLst>
                <a:ext uri="{FF2B5EF4-FFF2-40B4-BE49-F238E27FC236}">
                  <a16:creationId xmlns:a16="http://schemas.microsoft.com/office/drawing/2014/main" id="{6C07D744-8CD4-9F14-FC7A-E674E81A0531}"/>
                </a:ext>
              </a:extLst>
            </p:cNvPr>
            <p:cNvSpPr/>
            <p:nvPr/>
          </p:nvSpPr>
          <p:spPr>
            <a:xfrm>
              <a:off x="4586692" y="4407084"/>
              <a:ext cx="1126653" cy="341919"/>
            </a:xfrm>
            <a:prstGeom prst="flowChartInputOutput">
              <a:avLst/>
            </a:prstGeom>
            <a:solidFill>
              <a:srgbClr val="7030A0">
                <a:alpha val="50196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Obstacle Avoidance</a:t>
              </a:r>
            </a:p>
          </p:txBody>
        </p:sp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5FF28F2F-9A81-5984-B999-7421D4492797}"/>
                </a:ext>
              </a:extLst>
            </p:cNvPr>
            <p:cNvSpPr/>
            <p:nvPr/>
          </p:nvSpPr>
          <p:spPr>
            <a:xfrm>
              <a:off x="4584617" y="2767138"/>
              <a:ext cx="1126653" cy="341919"/>
            </a:xfrm>
            <a:prstGeom prst="flowChartInputOutput">
              <a:avLst/>
            </a:prstGeom>
            <a:solidFill>
              <a:srgbClr val="92D050">
                <a:alpha val="50196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Line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Following</a:t>
              </a:r>
            </a:p>
          </p:txBody>
        </p:sp>
        <p:sp>
          <p:nvSpPr>
            <p:cNvPr id="81" name="Flowchart: Data 80">
              <a:extLst>
                <a:ext uri="{FF2B5EF4-FFF2-40B4-BE49-F238E27FC236}">
                  <a16:creationId xmlns:a16="http://schemas.microsoft.com/office/drawing/2014/main" id="{4BC12140-6E5A-93BB-C69C-E6DC0C896A93}"/>
                </a:ext>
              </a:extLst>
            </p:cNvPr>
            <p:cNvSpPr/>
            <p:nvPr/>
          </p:nvSpPr>
          <p:spPr>
            <a:xfrm>
              <a:off x="4586693" y="5225812"/>
              <a:ext cx="1126653" cy="341919"/>
            </a:xfrm>
            <a:prstGeom prst="flowChartInputOutput">
              <a:avLst/>
            </a:prstGeom>
            <a:solidFill>
              <a:srgbClr val="0000FF">
                <a:alpha val="50196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Wall Following</a:t>
              </a:r>
            </a:p>
          </p:txBody>
        </p:sp>
        <p:sp>
          <p:nvSpPr>
            <p:cNvPr id="82" name="Flowchart: Data 81">
              <a:extLst>
                <a:ext uri="{FF2B5EF4-FFF2-40B4-BE49-F238E27FC236}">
                  <a16:creationId xmlns:a16="http://schemas.microsoft.com/office/drawing/2014/main" id="{16800491-3590-994F-DDA0-7DBA0D21C369}"/>
                </a:ext>
              </a:extLst>
            </p:cNvPr>
            <p:cNvSpPr/>
            <p:nvPr/>
          </p:nvSpPr>
          <p:spPr>
            <a:xfrm>
              <a:off x="4584617" y="2015576"/>
              <a:ext cx="1126653" cy="341919"/>
            </a:xfrm>
            <a:prstGeom prst="flowChartInputOutput">
              <a:avLst/>
            </a:prstGeom>
            <a:solidFill>
              <a:srgbClr val="FF0000">
                <a:alpha val="50196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Stop Sign Detection</a:t>
              </a:r>
            </a:p>
          </p:txBody>
        </p:sp>
        <p:cxnSp>
          <p:nvCxnSpPr>
            <p:cNvPr id="83" name="Straight Arrow Connector 13">
              <a:extLst>
                <a:ext uri="{FF2B5EF4-FFF2-40B4-BE49-F238E27FC236}">
                  <a16:creationId xmlns:a16="http://schemas.microsoft.com/office/drawing/2014/main" id="{94336FE9-562D-A1C2-E685-3F8B3DEDC790}"/>
                </a:ext>
              </a:extLst>
            </p:cNvPr>
            <p:cNvCxnSpPr>
              <a:cxnSpLocks/>
              <a:stCxn id="68" idx="1"/>
              <a:endCxn id="69" idx="3"/>
            </p:cNvCxnSpPr>
            <p:nvPr/>
          </p:nvCxnSpPr>
          <p:spPr>
            <a:xfrm rot="10800000" flipV="1">
              <a:off x="2791050" y="2189114"/>
              <a:ext cx="242993" cy="1539"/>
            </a:xfrm>
            <a:prstGeom prst="bentConnector3">
              <a:avLst>
                <a:gd name="adj1" fmla="val 110105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39E969D-F30E-0CBE-2893-A57EFC5B523C}"/>
                </a:ext>
              </a:extLst>
            </p:cNvPr>
            <p:cNvSpPr txBox="1"/>
            <p:nvPr/>
          </p:nvSpPr>
          <p:spPr>
            <a:xfrm>
              <a:off x="2668262" y="1975871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072261-F741-9BD5-E250-7AEFC2498574}"/>
                </a:ext>
              </a:extLst>
            </p:cNvPr>
            <p:cNvSpPr txBox="1"/>
            <p:nvPr/>
          </p:nvSpPr>
          <p:spPr>
            <a:xfrm>
              <a:off x="3962624" y="1862479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073216C-E93A-3488-5B70-219F7456FA1F}"/>
                </a:ext>
              </a:extLst>
            </p:cNvPr>
            <p:cNvSpPr txBox="1"/>
            <p:nvPr/>
          </p:nvSpPr>
          <p:spPr>
            <a:xfrm>
              <a:off x="1903770" y="1707964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87" name="Straight Arrow Connector 13">
              <a:extLst>
                <a:ext uri="{FF2B5EF4-FFF2-40B4-BE49-F238E27FC236}">
                  <a16:creationId xmlns:a16="http://schemas.microsoft.com/office/drawing/2014/main" id="{DB27BF55-9FC3-255F-B782-5CF96741AABD}"/>
                </a:ext>
              </a:extLst>
            </p:cNvPr>
            <p:cNvCxnSpPr>
              <a:cxnSpLocks/>
              <a:stCxn id="69" idx="1"/>
              <a:endCxn id="70" idx="1"/>
            </p:cNvCxnSpPr>
            <p:nvPr/>
          </p:nvCxnSpPr>
          <p:spPr>
            <a:xfrm rot="10800000" flipH="1" flipV="1">
              <a:off x="1539521" y="2190654"/>
              <a:ext cx="4299" cy="749936"/>
            </a:xfrm>
            <a:prstGeom prst="bentConnector3">
              <a:avLst>
                <a:gd name="adj1" fmla="val -4985159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13">
              <a:extLst>
                <a:ext uri="{FF2B5EF4-FFF2-40B4-BE49-F238E27FC236}">
                  <a16:creationId xmlns:a16="http://schemas.microsoft.com/office/drawing/2014/main" id="{C65BD196-556E-4E8F-413E-40B70D1BC94A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2795348" y="2940590"/>
              <a:ext cx="238694" cy="12700"/>
            </a:xfrm>
            <a:prstGeom prst="bentConnector3">
              <a:avLst>
                <a:gd name="adj1" fmla="val 113847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13">
              <a:extLst>
                <a:ext uri="{FF2B5EF4-FFF2-40B4-BE49-F238E27FC236}">
                  <a16:creationId xmlns:a16="http://schemas.microsoft.com/office/drawing/2014/main" id="{7263C15F-33FD-EDFA-94A5-2F1AB011B112}"/>
                </a:ext>
              </a:extLst>
            </p:cNvPr>
            <p:cNvCxnSpPr>
              <a:cxnSpLocks/>
              <a:stCxn id="71" idx="3"/>
              <a:endCxn id="82" idx="2"/>
            </p:cNvCxnSpPr>
            <p:nvPr/>
          </p:nvCxnSpPr>
          <p:spPr>
            <a:xfrm flipV="1">
              <a:off x="4285569" y="2186536"/>
              <a:ext cx="411713" cy="75405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A550EB4-7FA3-F3D1-E78A-924F89019A9A}"/>
                </a:ext>
              </a:extLst>
            </p:cNvPr>
            <p:cNvSpPr txBox="1"/>
            <p:nvPr/>
          </p:nvSpPr>
          <p:spPr>
            <a:xfrm>
              <a:off x="1153749" y="1975871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79219F0-1800-6DE6-9206-FFFAACD57DA1}"/>
                </a:ext>
              </a:extLst>
            </p:cNvPr>
            <p:cNvSpPr txBox="1"/>
            <p:nvPr/>
          </p:nvSpPr>
          <p:spPr>
            <a:xfrm>
              <a:off x="2650417" y="2727820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cxnSp>
          <p:nvCxnSpPr>
            <p:cNvPr id="92" name="Straight Arrow Connector 13">
              <a:extLst>
                <a:ext uri="{FF2B5EF4-FFF2-40B4-BE49-F238E27FC236}">
                  <a16:creationId xmlns:a16="http://schemas.microsoft.com/office/drawing/2014/main" id="{8FDF70FC-DDA1-0FC7-D1F8-C4CC9E09123B}"/>
                </a:ext>
              </a:extLst>
            </p:cNvPr>
            <p:cNvCxnSpPr>
              <a:cxnSpLocks/>
              <a:stCxn id="69" idx="1"/>
              <a:endCxn id="72" idx="1"/>
            </p:cNvCxnSpPr>
            <p:nvPr/>
          </p:nvCxnSpPr>
          <p:spPr>
            <a:xfrm rot="10800000" flipV="1">
              <a:off x="1539522" y="2190653"/>
              <a:ext cx="12700" cy="1568665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3">
              <a:extLst>
                <a:ext uri="{FF2B5EF4-FFF2-40B4-BE49-F238E27FC236}">
                  <a16:creationId xmlns:a16="http://schemas.microsoft.com/office/drawing/2014/main" id="{84E8585D-AF73-8021-C099-76FEB1E406A2}"/>
                </a:ext>
              </a:extLst>
            </p:cNvPr>
            <p:cNvCxnSpPr>
              <a:cxnSpLocks/>
              <a:stCxn id="69" idx="1"/>
              <a:endCxn id="75" idx="1"/>
            </p:cNvCxnSpPr>
            <p:nvPr/>
          </p:nvCxnSpPr>
          <p:spPr>
            <a:xfrm rot="10800000" flipV="1">
              <a:off x="1539522" y="2190654"/>
              <a:ext cx="12700" cy="2387392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3">
              <a:extLst>
                <a:ext uri="{FF2B5EF4-FFF2-40B4-BE49-F238E27FC236}">
                  <a16:creationId xmlns:a16="http://schemas.microsoft.com/office/drawing/2014/main" id="{86CCE630-CDD4-ADDB-8D79-58190F84A688}"/>
                </a:ext>
              </a:extLst>
            </p:cNvPr>
            <p:cNvCxnSpPr>
              <a:cxnSpLocks/>
              <a:stCxn id="69" idx="1"/>
              <a:endCxn id="76" idx="1"/>
            </p:cNvCxnSpPr>
            <p:nvPr/>
          </p:nvCxnSpPr>
          <p:spPr>
            <a:xfrm rot="10800000" flipV="1">
              <a:off x="1539522" y="2190653"/>
              <a:ext cx="12700" cy="3206119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156">
              <a:extLst>
                <a:ext uri="{FF2B5EF4-FFF2-40B4-BE49-F238E27FC236}">
                  <a16:creationId xmlns:a16="http://schemas.microsoft.com/office/drawing/2014/main" id="{A1778B30-5E4B-8C74-95C4-FC23E069005B}"/>
                </a:ext>
              </a:extLst>
            </p:cNvPr>
            <p:cNvSpPr/>
            <p:nvPr/>
          </p:nvSpPr>
          <p:spPr>
            <a:xfrm rot="3218679">
              <a:off x="4078744" y="2051959"/>
              <a:ext cx="276140" cy="269155"/>
            </a:xfrm>
            <a:custGeom>
              <a:avLst/>
              <a:gdLst>
                <a:gd name="connsiteX0" fmla="*/ 0 w 276139"/>
                <a:gd name="connsiteY0" fmla="*/ 138070 h 276139"/>
                <a:gd name="connsiteX1" fmla="*/ 138070 w 276139"/>
                <a:gd name="connsiteY1" fmla="*/ 0 h 276139"/>
                <a:gd name="connsiteX2" fmla="*/ 276140 w 276139"/>
                <a:gd name="connsiteY2" fmla="*/ 138070 h 276139"/>
                <a:gd name="connsiteX3" fmla="*/ 138070 w 276139"/>
                <a:gd name="connsiteY3" fmla="*/ 276140 h 276139"/>
                <a:gd name="connsiteX4" fmla="*/ 0 w 276139"/>
                <a:gd name="connsiteY4" fmla="*/ 138070 h 276139"/>
                <a:gd name="connsiteX0" fmla="*/ 138070 w 276140"/>
                <a:gd name="connsiteY0" fmla="*/ 276140 h 367580"/>
                <a:gd name="connsiteX1" fmla="*/ 0 w 276140"/>
                <a:gd name="connsiteY1" fmla="*/ 138070 h 367580"/>
                <a:gd name="connsiteX2" fmla="*/ 138070 w 276140"/>
                <a:gd name="connsiteY2" fmla="*/ 0 h 367580"/>
                <a:gd name="connsiteX3" fmla="*/ 276140 w 276140"/>
                <a:gd name="connsiteY3" fmla="*/ 138070 h 367580"/>
                <a:gd name="connsiteX4" fmla="*/ 229510 w 276140"/>
                <a:gd name="connsiteY4" fmla="*/ 367580 h 367580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76140"/>
                <a:gd name="connsiteX1" fmla="*/ 0 w 276140"/>
                <a:gd name="connsiteY1" fmla="*/ 138070 h 276140"/>
                <a:gd name="connsiteX2" fmla="*/ 138070 w 276140"/>
                <a:gd name="connsiteY2" fmla="*/ 0 h 276140"/>
                <a:gd name="connsiteX3" fmla="*/ 276140 w 276140"/>
                <a:gd name="connsiteY3" fmla="*/ 138070 h 276140"/>
                <a:gd name="connsiteX4" fmla="*/ 188235 w 276140"/>
                <a:gd name="connsiteY4" fmla="*/ 264393 h 276140"/>
                <a:gd name="connsiteX0" fmla="*/ 0 w 276140"/>
                <a:gd name="connsiteY0" fmla="*/ 138070 h 264393"/>
                <a:gd name="connsiteX1" fmla="*/ 138070 w 276140"/>
                <a:gd name="connsiteY1" fmla="*/ 0 h 264393"/>
                <a:gd name="connsiteX2" fmla="*/ 276140 w 276140"/>
                <a:gd name="connsiteY2" fmla="*/ 138070 h 264393"/>
                <a:gd name="connsiteX3" fmla="*/ 188235 w 276140"/>
                <a:gd name="connsiteY3" fmla="*/ 264393 h 2643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9368"/>
                <a:gd name="connsiteX1" fmla="*/ 138070 w 276140"/>
                <a:gd name="connsiteY1" fmla="*/ 0 h 279368"/>
                <a:gd name="connsiteX2" fmla="*/ 276140 w 276140"/>
                <a:gd name="connsiteY2" fmla="*/ 138070 h 279368"/>
                <a:gd name="connsiteX3" fmla="*/ 170773 w 276140"/>
                <a:gd name="connsiteY3" fmla="*/ 278681 h 279368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80268"/>
                <a:gd name="connsiteX1" fmla="*/ 138070 w 276140"/>
                <a:gd name="connsiteY1" fmla="*/ 0 h 280268"/>
                <a:gd name="connsiteX2" fmla="*/ 276140 w 276140"/>
                <a:gd name="connsiteY2" fmla="*/ 138070 h 280268"/>
                <a:gd name="connsiteX3" fmla="*/ 161248 w 276140"/>
                <a:gd name="connsiteY3" fmla="*/ 280268 h 280268"/>
                <a:gd name="connsiteX0" fmla="*/ 0 w 276140"/>
                <a:gd name="connsiteY0" fmla="*/ 138070 h 269155"/>
                <a:gd name="connsiteX1" fmla="*/ 138070 w 276140"/>
                <a:gd name="connsiteY1" fmla="*/ 0 h 269155"/>
                <a:gd name="connsiteX2" fmla="*/ 276140 w 276140"/>
                <a:gd name="connsiteY2" fmla="*/ 138070 h 269155"/>
                <a:gd name="connsiteX3" fmla="*/ 158073 w 276140"/>
                <a:gd name="connsiteY3" fmla="*/ 269155 h 269155"/>
                <a:gd name="connsiteX0" fmla="*/ 0 w 276140"/>
                <a:gd name="connsiteY0" fmla="*/ 138070 h 269155"/>
                <a:gd name="connsiteX1" fmla="*/ 138070 w 276140"/>
                <a:gd name="connsiteY1" fmla="*/ 0 h 269155"/>
                <a:gd name="connsiteX2" fmla="*/ 276140 w 276140"/>
                <a:gd name="connsiteY2" fmla="*/ 138070 h 269155"/>
                <a:gd name="connsiteX3" fmla="*/ 158073 w 276140"/>
                <a:gd name="connsiteY3" fmla="*/ 269155 h 26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140" h="269155">
                  <a:moveTo>
                    <a:pt x="0" y="138070"/>
                  </a:moveTo>
                  <a:cubicBezTo>
                    <a:pt x="0" y="61816"/>
                    <a:pt x="61816" y="0"/>
                    <a:pt x="138070" y="0"/>
                  </a:cubicBezTo>
                  <a:cubicBezTo>
                    <a:pt x="214324" y="0"/>
                    <a:pt x="276140" y="61816"/>
                    <a:pt x="276140" y="138070"/>
                  </a:cubicBezTo>
                  <a:cubicBezTo>
                    <a:pt x="276140" y="214324"/>
                    <a:pt x="228614" y="266614"/>
                    <a:pt x="158073" y="269155"/>
                  </a:cubicBezTo>
                </a:path>
              </a:pathLst>
            </a:custGeom>
            <a:noFill/>
            <a:ln w="28575">
              <a:solidFill>
                <a:srgbClr val="F1612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156">
              <a:extLst>
                <a:ext uri="{FF2B5EF4-FFF2-40B4-BE49-F238E27FC236}">
                  <a16:creationId xmlns:a16="http://schemas.microsoft.com/office/drawing/2014/main" id="{F2DDF8D4-2C40-284F-761A-C402166FD3DF}"/>
                </a:ext>
              </a:extLst>
            </p:cNvPr>
            <p:cNvSpPr/>
            <p:nvPr/>
          </p:nvSpPr>
          <p:spPr>
            <a:xfrm rot="19636935">
              <a:off x="2032185" y="1706304"/>
              <a:ext cx="276140" cy="269155"/>
            </a:xfrm>
            <a:custGeom>
              <a:avLst/>
              <a:gdLst>
                <a:gd name="connsiteX0" fmla="*/ 0 w 276139"/>
                <a:gd name="connsiteY0" fmla="*/ 138070 h 276139"/>
                <a:gd name="connsiteX1" fmla="*/ 138070 w 276139"/>
                <a:gd name="connsiteY1" fmla="*/ 0 h 276139"/>
                <a:gd name="connsiteX2" fmla="*/ 276140 w 276139"/>
                <a:gd name="connsiteY2" fmla="*/ 138070 h 276139"/>
                <a:gd name="connsiteX3" fmla="*/ 138070 w 276139"/>
                <a:gd name="connsiteY3" fmla="*/ 276140 h 276139"/>
                <a:gd name="connsiteX4" fmla="*/ 0 w 276139"/>
                <a:gd name="connsiteY4" fmla="*/ 138070 h 276139"/>
                <a:gd name="connsiteX0" fmla="*/ 138070 w 276140"/>
                <a:gd name="connsiteY0" fmla="*/ 276140 h 367580"/>
                <a:gd name="connsiteX1" fmla="*/ 0 w 276140"/>
                <a:gd name="connsiteY1" fmla="*/ 138070 h 367580"/>
                <a:gd name="connsiteX2" fmla="*/ 138070 w 276140"/>
                <a:gd name="connsiteY2" fmla="*/ 0 h 367580"/>
                <a:gd name="connsiteX3" fmla="*/ 276140 w 276140"/>
                <a:gd name="connsiteY3" fmla="*/ 138070 h 367580"/>
                <a:gd name="connsiteX4" fmla="*/ 229510 w 276140"/>
                <a:gd name="connsiteY4" fmla="*/ 367580 h 367580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76140"/>
                <a:gd name="connsiteX1" fmla="*/ 0 w 276140"/>
                <a:gd name="connsiteY1" fmla="*/ 138070 h 276140"/>
                <a:gd name="connsiteX2" fmla="*/ 138070 w 276140"/>
                <a:gd name="connsiteY2" fmla="*/ 0 h 276140"/>
                <a:gd name="connsiteX3" fmla="*/ 276140 w 276140"/>
                <a:gd name="connsiteY3" fmla="*/ 138070 h 276140"/>
                <a:gd name="connsiteX4" fmla="*/ 188235 w 276140"/>
                <a:gd name="connsiteY4" fmla="*/ 264393 h 276140"/>
                <a:gd name="connsiteX0" fmla="*/ 0 w 276140"/>
                <a:gd name="connsiteY0" fmla="*/ 138070 h 264393"/>
                <a:gd name="connsiteX1" fmla="*/ 138070 w 276140"/>
                <a:gd name="connsiteY1" fmla="*/ 0 h 264393"/>
                <a:gd name="connsiteX2" fmla="*/ 276140 w 276140"/>
                <a:gd name="connsiteY2" fmla="*/ 138070 h 264393"/>
                <a:gd name="connsiteX3" fmla="*/ 188235 w 276140"/>
                <a:gd name="connsiteY3" fmla="*/ 264393 h 2643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9368"/>
                <a:gd name="connsiteX1" fmla="*/ 138070 w 276140"/>
                <a:gd name="connsiteY1" fmla="*/ 0 h 279368"/>
                <a:gd name="connsiteX2" fmla="*/ 276140 w 276140"/>
                <a:gd name="connsiteY2" fmla="*/ 138070 h 279368"/>
                <a:gd name="connsiteX3" fmla="*/ 170773 w 276140"/>
                <a:gd name="connsiteY3" fmla="*/ 278681 h 279368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80268"/>
                <a:gd name="connsiteX1" fmla="*/ 138070 w 276140"/>
                <a:gd name="connsiteY1" fmla="*/ 0 h 280268"/>
                <a:gd name="connsiteX2" fmla="*/ 276140 w 276140"/>
                <a:gd name="connsiteY2" fmla="*/ 138070 h 280268"/>
                <a:gd name="connsiteX3" fmla="*/ 161248 w 276140"/>
                <a:gd name="connsiteY3" fmla="*/ 280268 h 280268"/>
                <a:gd name="connsiteX0" fmla="*/ 0 w 276140"/>
                <a:gd name="connsiteY0" fmla="*/ 138070 h 269155"/>
                <a:gd name="connsiteX1" fmla="*/ 138070 w 276140"/>
                <a:gd name="connsiteY1" fmla="*/ 0 h 269155"/>
                <a:gd name="connsiteX2" fmla="*/ 276140 w 276140"/>
                <a:gd name="connsiteY2" fmla="*/ 138070 h 269155"/>
                <a:gd name="connsiteX3" fmla="*/ 158073 w 276140"/>
                <a:gd name="connsiteY3" fmla="*/ 269155 h 269155"/>
                <a:gd name="connsiteX0" fmla="*/ 0 w 276140"/>
                <a:gd name="connsiteY0" fmla="*/ 138070 h 269155"/>
                <a:gd name="connsiteX1" fmla="*/ 138070 w 276140"/>
                <a:gd name="connsiteY1" fmla="*/ 0 h 269155"/>
                <a:gd name="connsiteX2" fmla="*/ 276140 w 276140"/>
                <a:gd name="connsiteY2" fmla="*/ 138070 h 269155"/>
                <a:gd name="connsiteX3" fmla="*/ 158073 w 276140"/>
                <a:gd name="connsiteY3" fmla="*/ 269155 h 26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140" h="269155">
                  <a:moveTo>
                    <a:pt x="0" y="138070"/>
                  </a:moveTo>
                  <a:cubicBezTo>
                    <a:pt x="0" y="61816"/>
                    <a:pt x="61816" y="0"/>
                    <a:pt x="138070" y="0"/>
                  </a:cubicBezTo>
                  <a:cubicBezTo>
                    <a:pt x="214324" y="0"/>
                    <a:pt x="276140" y="61816"/>
                    <a:pt x="276140" y="138070"/>
                  </a:cubicBezTo>
                  <a:cubicBezTo>
                    <a:pt x="276140" y="214324"/>
                    <a:pt x="228614" y="266614"/>
                    <a:pt x="158073" y="269155"/>
                  </a:cubicBezTo>
                </a:path>
              </a:pathLst>
            </a:custGeom>
            <a:noFill/>
            <a:ln w="28575">
              <a:solidFill>
                <a:srgbClr val="F1612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13">
              <a:extLst>
                <a:ext uri="{FF2B5EF4-FFF2-40B4-BE49-F238E27FC236}">
                  <a16:creationId xmlns:a16="http://schemas.microsoft.com/office/drawing/2014/main" id="{2FF59C26-4C0D-4396-AED5-79D40D45A02B}"/>
                </a:ext>
              </a:extLst>
            </p:cNvPr>
            <p:cNvCxnSpPr>
              <a:cxnSpLocks/>
              <a:stCxn id="70" idx="2"/>
              <a:endCxn id="72" idx="0"/>
            </p:cNvCxnSpPr>
            <p:nvPr/>
          </p:nvCxnSpPr>
          <p:spPr>
            <a:xfrm rot="5400000">
              <a:off x="2042072" y="3347805"/>
              <a:ext cx="250728" cy="42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3">
              <a:extLst>
                <a:ext uri="{FF2B5EF4-FFF2-40B4-BE49-F238E27FC236}">
                  <a16:creationId xmlns:a16="http://schemas.microsoft.com/office/drawing/2014/main" id="{D2D5E984-A098-93A2-CA4E-B917AAAEA085}"/>
                </a:ext>
              </a:extLst>
            </p:cNvPr>
            <p:cNvCxnSpPr>
              <a:cxnSpLocks/>
              <a:stCxn id="72" idx="2"/>
              <a:endCxn id="75" idx="0"/>
            </p:cNvCxnSpPr>
            <p:nvPr/>
          </p:nvCxnSpPr>
          <p:spPr>
            <a:xfrm rot="5400000">
              <a:off x="2039923" y="4168682"/>
              <a:ext cx="250726" cy="12700"/>
            </a:xfrm>
            <a:prstGeom prst="bentConnector3">
              <a:avLst>
                <a:gd name="adj1" fmla="val 10234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13">
              <a:extLst>
                <a:ext uri="{FF2B5EF4-FFF2-40B4-BE49-F238E27FC236}">
                  <a16:creationId xmlns:a16="http://schemas.microsoft.com/office/drawing/2014/main" id="{C80614A8-9F1D-B253-32F9-14C7180B01FE}"/>
                </a:ext>
              </a:extLst>
            </p:cNvPr>
            <p:cNvCxnSpPr>
              <a:cxnSpLocks/>
              <a:stCxn id="75" idx="2"/>
              <a:endCxn id="76" idx="0"/>
            </p:cNvCxnSpPr>
            <p:nvPr/>
          </p:nvCxnSpPr>
          <p:spPr>
            <a:xfrm rot="5400000">
              <a:off x="2039923" y="4987409"/>
              <a:ext cx="250726" cy="12700"/>
            </a:xfrm>
            <a:prstGeom prst="bentConnector3">
              <a:avLst>
                <a:gd name="adj1" fmla="val 97276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A86B26-CFDA-AA8E-4E97-B6EA3D473914}"/>
                </a:ext>
              </a:extLst>
            </p:cNvPr>
            <p:cNvSpPr txBox="1"/>
            <p:nvPr/>
          </p:nvSpPr>
          <p:spPr>
            <a:xfrm>
              <a:off x="3177718" y="3134509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16CDD9-8F2D-0D6F-E27E-D92B76A1E8F6}"/>
                </a:ext>
              </a:extLst>
            </p:cNvPr>
            <p:cNvSpPr txBox="1"/>
            <p:nvPr/>
          </p:nvSpPr>
          <p:spPr>
            <a:xfrm>
              <a:off x="2121863" y="3148977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7E07812-7E1A-6531-C7E5-232B76C7B745}"/>
                </a:ext>
              </a:extLst>
            </p:cNvPr>
            <p:cNvSpPr txBox="1"/>
            <p:nvPr/>
          </p:nvSpPr>
          <p:spPr>
            <a:xfrm>
              <a:off x="2121863" y="4067310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BAF2192-A246-C626-E633-34F588883664}"/>
                </a:ext>
              </a:extLst>
            </p:cNvPr>
            <p:cNvSpPr txBox="1"/>
            <p:nvPr/>
          </p:nvSpPr>
          <p:spPr>
            <a:xfrm>
              <a:off x="2139708" y="488600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104" name="Straight Arrow Connector 13">
              <a:extLst>
                <a:ext uri="{FF2B5EF4-FFF2-40B4-BE49-F238E27FC236}">
                  <a16:creationId xmlns:a16="http://schemas.microsoft.com/office/drawing/2014/main" id="{FA8D968D-CB14-8E12-A0AE-263C6C7F93B7}"/>
                </a:ext>
              </a:extLst>
            </p:cNvPr>
            <p:cNvCxnSpPr>
              <a:cxnSpLocks/>
              <a:stCxn id="72" idx="3"/>
              <a:endCxn id="77" idx="1"/>
            </p:cNvCxnSpPr>
            <p:nvPr/>
          </p:nvCxnSpPr>
          <p:spPr>
            <a:xfrm flipV="1">
              <a:off x="2791049" y="3759318"/>
              <a:ext cx="242993" cy="1"/>
            </a:xfrm>
            <a:prstGeom prst="bentConnector3">
              <a:avLst>
                <a:gd name="adj1" fmla="val 11271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3">
              <a:extLst>
                <a:ext uri="{FF2B5EF4-FFF2-40B4-BE49-F238E27FC236}">
                  <a16:creationId xmlns:a16="http://schemas.microsoft.com/office/drawing/2014/main" id="{C3849C86-29D2-B078-BE66-A863706D6460}"/>
                </a:ext>
              </a:extLst>
            </p:cNvPr>
            <p:cNvCxnSpPr>
              <a:cxnSpLocks/>
              <a:stCxn id="77" idx="3"/>
              <a:endCxn id="73" idx="1"/>
            </p:cNvCxnSpPr>
            <p:nvPr/>
          </p:nvCxnSpPr>
          <p:spPr>
            <a:xfrm>
              <a:off x="4285569" y="3759318"/>
              <a:ext cx="238690" cy="3794"/>
            </a:xfrm>
            <a:prstGeom prst="bentConnector3">
              <a:avLst>
                <a:gd name="adj1" fmla="val 10852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3">
              <a:extLst>
                <a:ext uri="{FF2B5EF4-FFF2-40B4-BE49-F238E27FC236}">
                  <a16:creationId xmlns:a16="http://schemas.microsoft.com/office/drawing/2014/main" id="{6C2F80AC-D6C6-F3E1-2FBF-82114688D24D}"/>
                </a:ext>
              </a:extLst>
            </p:cNvPr>
            <p:cNvCxnSpPr>
              <a:cxnSpLocks/>
              <a:stCxn id="75" idx="3"/>
              <a:endCxn id="78" idx="2"/>
            </p:cNvCxnSpPr>
            <p:nvPr/>
          </p:nvCxnSpPr>
          <p:spPr>
            <a:xfrm flipV="1">
              <a:off x="2791049" y="4578045"/>
              <a:ext cx="355658" cy="1"/>
            </a:xfrm>
            <a:prstGeom prst="bentConnector3">
              <a:avLst>
                <a:gd name="adj1" fmla="val 8392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3">
              <a:extLst>
                <a:ext uri="{FF2B5EF4-FFF2-40B4-BE49-F238E27FC236}">
                  <a16:creationId xmlns:a16="http://schemas.microsoft.com/office/drawing/2014/main" id="{C322F94C-D83E-97C8-B2B0-89BC2CCEB254}"/>
                </a:ext>
              </a:extLst>
            </p:cNvPr>
            <p:cNvCxnSpPr>
              <a:cxnSpLocks/>
              <a:stCxn id="76" idx="3"/>
              <a:endCxn id="74" idx="1"/>
            </p:cNvCxnSpPr>
            <p:nvPr/>
          </p:nvCxnSpPr>
          <p:spPr>
            <a:xfrm>
              <a:off x="2791049" y="5396773"/>
              <a:ext cx="242992" cy="2927"/>
            </a:xfrm>
            <a:prstGeom prst="bentConnector3">
              <a:avLst>
                <a:gd name="adj1" fmla="val 12317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3F4BFC-9AC1-1683-DFF9-AF16F58E43BC}"/>
                </a:ext>
              </a:extLst>
            </p:cNvPr>
            <p:cNvSpPr txBox="1"/>
            <p:nvPr/>
          </p:nvSpPr>
          <p:spPr>
            <a:xfrm>
              <a:off x="2646117" y="3543143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7E6B5A8-00FD-E8A3-58B3-2363D83E8F87}"/>
                </a:ext>
              </a:extLst>
            </p:cNvPr>
            <p:cNvSpPr txBox="1"/>
            <p:nvPr/>
          </p:nvSpPr>
          <p:spPr>
            <a:xfrm>
              <a:off x="4140637" y="3545771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cxnSp>
          <p:nvCxnSpPr>
            <p:cNvPr id="110" name="Straight Arrow Connector 13">
              <a:extLst>
                <a:ext uri="{FF2B5EF4-FFF2-40B4-BE49-F238E27FC236}">
                  <a16:creationId xmlns:a16="http://schemas.microsoft.com/office/drawing/2014/main" id="{53B0D923-6F1B-2838-62E0-939C44F7FE79}"/>
                </a:ext>
              </a:extLst>
            </p:cNvPr>
            <p:cNvCxnSpPr>
              <a:cxnSpLocks/>
              <a:stCxn id="73" idx="0"/>
              <a:endCxn id="80" idx="4"/>
            </p:cNvCxnSpPr>
            <p:nvPr/>
          </p:nvCxnSpPr>
          <p:spPr>
            <a:xfrm rot="16200000" flipV="1">
              <a:off x="4963957" y="3293044"/>
              <a:ext cx="370054" cy="2079"/>
            </a:xfrm>
            <a:prstGeom prst="bentConnector3">
              <a:avLst>
                <a:gd name="adj1" fmla="val 10834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1DBDDF8-51E1-A9E4-00A1-31C553E3C872}"/>
                </a:ext>
              </a:extLst>
            </p:cNvPr>
            <p:cNvSpPr txBox="1"/>
            <p:nvPr/>
          </p:nvSpPr>
          <p:spPr>
            <a:xfrm>
              <a:off x="4742128" y="3219877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cxnSp>
          <p:nvCxnSpPr>
            <p:cNvPr id="112" name="Straight Arrow Connector 13">
              <a:extLst>
                <a:ext uri="{FF2B5EF4-FFF2-40B4-BE49-F238E27FC236}">
                  <a16:creationId xmlns:a16="http://schemas.microsoft.com/office/drawing/2014/main" id="{4C21924F-7C88-F606-FA1B-411A8CE7B353}"/>
                </a:ext>
              </a:extLst>
            </p:cNvPr>
            <p:cNvCxnSpPr>
              <a:cxnSpLocks/>
              <a:stCxn id="77" idx="0"/>
              <a:endCxn id="72" idx="1"/>
            </p:cNvCxnSpPr>
            <p:nvPr/>
          </p:nvCxnSpPr>
          <p:spPr>
            <a:xfrm rot="16200000" flipH="1" flipV="1">
              <a:off x="2457663" y="2557176"/>
              <a:ext cx="284002" cy="2120284"/>
            </a:xfrm>
            <a:prstGeom prst="bentConnector4">
              <a:avLst>
                <a:gd name="adj1" fmla="val -44158"/>
                <a:gd name="adj2" fmla="val 11924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3">
              <a:extLst>
                <a:ext uri="{FF2B5EF4-FFF2-40B4-BE49-F238E27FC236}">
                  <a16:creationId xmlns:a16="http://schemas.microsoft.com/office/drawing/2014/main" id="{C919A6C0-AA16-AB65-0C65-0E62DC128288}"/>
                </a:ext>
              </a:extLst>
            </p:cNvPr>
            <p:cNvCxnSpPr>
              <a:cxnSpLocks/>
              <a:stCxn id="73" idx="2"/>
              <a:endCxn id="79" idx="1"/>
            </p:cNvCxnSpPr>
            <p:nvPr/>
          </p:nvCxnSpPr>
          <p:spPr>
            <a:xfrm rot="5400000">
              <a:off x="4970035" y="4227096"/>
              <a:ext cx="359972" cy="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04116A2-B8DD-98A6-7C64-FEB336C3C901}"/>
                </a:ext>
              </a:extLst>
            </p:cNvPr>
            <p:cNvSpPr txBox="1"/>
            <p:nvPr/>
          </p:nvSpPr>
          <p:spPr>
            <a:xfrm>
              <a:off x="3173419" y="333548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115" name="Straight Arrow Connector 13">
              <a:extLst>
                <a:ext uri="{FF2B5EF4-FFF2-40B4-BE49-F238E27FC236}">
                  <a16:creationId xmlns:a16="http://schemas.microsoft.com/office/drawing/2014/main" id="{6DA50D78-4AAA-753D-344B-98B2C7302DE5}"/>
                </a:ext>
              </a:extLst>
            </p:cNvPr>
            <p:cNvCxnSpPr>
              <a:cxnSpLocks/>
              <a:stCxn id="74" idx="3"/>
              <a:endCxn id="81" idx="2"/>
            </p:cNvCxnSpPr>
            <p:nvPr/>
          </p:nvCxnSpPr>
          <p:spPr>
            <a:xfrm flipV="1">
              <a:off x="4285568" y="5396772"/>
              <a:ext cx="413790" cy="2928"/>
            </a:xfrm>
            <a:prstGeom prst="bentConnector3">
              <a:avLst>
                <a:gd name="adj1" fmla="val 11598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0C8C3DF-3711-2F85-EA1C-80DB5B73C247}"/>
                </a:ext>
              </a:extLst>
            </p:cNvPr>
            <p:cNvSpPr txBox="1"/>
            <p:nvPr/>
          </p:nvSpPr>
          <p:spPr>
            <a:xfrm>
              <a:off x="2668262" y="5181327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B509E0B-201F-E29C-63DE-4DC37CFF7F76}"/>
                </a:ext>
              </a:extLst>
            </p:cNvPr>
            <p:cNvSpPr txBox="1"/>
            <p:nvPr/>
          </p:nvSpPr>
          <p:spPr>
            <a:xfrm>
              <a:off x="4213574" y="518425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cxnSp>
          <p:nvCxnSpPr>
            <p:cNvPr id="118" name="Straight Arrow Connector 13">
              <a:extLst>
                <a:ext uri="{FF2B5EF4-FFF2-40B4-BE49-F238E27FC236}">
                  <a16:creationId xmlns:a16="http://schemas.microsoft.com/office/drawing/2014/main" id="{11D5155A-33AD-13C3-EB7D-187356A2958D}"/>
                </a:ext>
              </a:extLst>
            </p:cNvPr>
            <p:cNvCxnSpPr>
              <a:cxnSpLocks/>
              <a:stCxn id="74" idx="0"/>
              <a:endCxn id="79" idx="4"/>
            </p:cNvCxnSpPr>
            <p:nvPr/>
          </p:nvCxnSpPr>
          <p:spPr>
            <a:xfrm rot="5400000" flipH="1" flipV="1">
              <a:off x="4221564" y="4187244"/>
              <a:ext cx="366696" cy="149021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8F16E0A-C37B-4254-CCAE-4B4673BC9E46}"/>
                </a:ext>
              </a:extLst>
            </p:cNvPr>
            <p:cNvSpPr txBox="1"/>
            <p:nvPr/>
          </p:nvSpPr>
          <p:spPr>
            <a:xfrm>
              <a:off x="2704601" y="4362603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2C1E6BA-D8DC-D77A-DFC5-C84FEFC53702}"/>
                </a:ext>
              </a:extLst>
            </p:cNvPr>
            <p:cNvSpPr txBox="1"/>
            <p:nvPr/>
          </p:nvSpPr>
          <p:spPr>
            <a:xfrm>
              <a:off x="3283633" y="491687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121" name="Straight Arrow Connector 13">
              <a:extLst>
                <a:ext uri="{FF2B5EF4-FFF2-40B4-BE49-F238E27FC236}">
                  <a16:creationId xmlns:a16="http://schemas.microsoft.com/office/drawing/2014/main" id="{BBCB4336-0119-73AA-3CDD-8383C929355A}"/>
                </a:ext>
              </a:extLst>
            </p:cNvPr>
            <p:cNvCxnSpPr>
              <a:cxnSpLocks/>
              <a:stCxn id="76" idx="2"/>
              <a:endCxn id="81" idx="4"/>
            </p:cNvCxnSpPr>
            <p:nvPr/>
          </p:nvCxnSpPr>
          <p:spPr>
            <a:xfrm rot="5400000" flipH="1" flipV="1">
              <a:off x="3601132" y="4131885"/>
              <a:ext cx="113042" cy="2984734"/>
            </a:xfrm>
            <a:prstGeom prst="bentConnector3">
              <a:avLst>
                <a:gd name="adj1" fmla="val -202226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3A70FCF-7B84-F954-4353-F872BB690863}"/>
                </a:ext>
              </a:extLst>
            </p:cNvPr>
            <p:cNvSpPr txBox="1"/>
            <p:nvPr/>
          </p:nvSpPr>
          <p:spPr>
            <a:xfrm>
              <a:off x="2121863" y="5680773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A386901-6719-DD2F-0FF4-393BA89892C4}"/>
                </a:ext>
              </a:extLst>
            </p:cNvPr>
            <p:cNvSpPr txBox="1"/>
            <p:nvPr/>
          </p:nvSpPr>
          <p:spPr>
            <a:xfrm>
              <a:off x="4742128" y="4067310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87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747474"/>
                </a:solidFill>
              </a:rPr>
              <a:t>Initialize and check if LIDAR and camera data is available</a:t>
            </a:r>
            <a:endParaRPr lang="en-IN" sz="1400" dirty="0">
              <a:solidFill>
                <a:srgbClr val="747474"/>
              </a:solidFill>
            </a:endParaRPr>
          </a:p>
          <a:p>
            <a:r>
              <a:rPr lang="en-US" sz="1400" b="1" dirty="0"/>
              <a:t>Priority 1: </a:t>
            </a:r>
            <a:r>
              <a:rPr lang="en-US" sz="1400" dirty="0">
                <a:solidFill>
                  <a:srgbClr val="FF0000"/>
                </a:solidFill>
              </a:rPr>
              <a:t>Stop Sign Detection</a:t>
            </a:r>
          </a:p>
          <a:p>
            <a:pPr marL="457200" lvl="1" indent="0">
              <a:buNone/>
            </a:pPr>
            <a:r>
              <a:rPr lang="en-US" sz="1200" dirty="0"/>
              <a:t>True if stop sign detected and timer not elapsed</a:t>
            </a:r>
          </a:p>
          <a:p>
            <a:r>
              <a:rPr lang="en-US" sz="1400" b="1" dirty="0"/>
              <a:t>Priority 2: </a:t>
            </a:r>
            <a:r>
              <a:rPr lang="en-US" sz="1400" dirty="0">
                <a:solidFill>
                  <a:srgbClr val="00B050"/>
                </a:solidFill>
              </a:rPr>
              <a:t>Line Following</a:t>
            </a:r>
          </a:p>
          <a:p>
            <a:pPr marL="457200" lvl="1" indent="0">
              <a:buNone/>
            </a:pPr>
            <a:r>
              <a:rPr lang="en-US" sz="1200" dirty="0"/>
              <a:t>True if </a:t>
            </a:r>
            <a:r>
              <a:rPr lang="en-US" sz="1200" dirty="0">
                <a:solidFill>
                  <a:srgbClr val="747474"/>
                </a:solidFill>
              </a:rPr>
              <a:t>line detected, not stopped at stop sign and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747474"/>
                </a:solidFill>
              </a:rPr>
              <a:t>front/rear and</a:t>
            </a:r>
          </a:p>
          <a:p>
            <a:pPr marL="457200" lvl="1" indent="0">
              <a:buNone/>
            </a:pPr>
            <a:r>
              <a:rPr lang="en-US" sz="1200" dirty="0">
                <a:solidFill>
                  <a:srgbClr val="747474"/>
                </a:solidFill>
              </a:rPr>
              <a:t>left/right laser range &gt; 1 m</a:t>
            </a:r>
          </a:p>
          <a:p>
            <a:r>
              <a:rPr lang="en-US" sz="1400" b="1" dirty="0"/>
              <a:t>Priority 3: </a:t>
            </a:r>
            <a:r>
              <a:rPr lang="en-US" sz="1400" dirty="0" err="1">
                <a:solidFill>
                  <a:srgbClr val="00B0F0"/>
                </a:solidFill>
              </a:rPr>
              <a:t>AprilTag</a:t>
            </a:r>
            <a:r>
              <a:rPr lang="en-US" sz="1400" dirty="0">
                <a:solidFill>
                  <a:srgbClr val="00B0F0"/>
                </a:solidFill>
              </a:rPr>
              <a:t> Tracking</a:t>
            </a:r>
          </a:p>
          <a:p>
            <a:pPr marL="457200" lvl="1" indent="0">
              <a:buNone/>
            </a:pPr>
            <a:r>
              <a:rPr lang="en-US" sz="1200" dirty="0"/>
              <a:t>True i</a:t>
            </a:r>
            <a:r>
              <a:rPr lang="en-US" sz="1200" dirty="0">
                <a:solidFill>
                  <a:srgbClr val="747474"/>
                </a:solidFill>
              </a:rPr>
              <a:t>f tag detected, line not detected and not stopped at stop sign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400" b="1" dirty="0"/>
              <a:t>Priority 4: </a:t>
            </a:r>
            <a:r>
              <a:rPr lang="en-US" sz="1400" dirty="0">
                <a:solidFill>
                  <a:srgbClr val="7030A0"/>
                </a:solidFill>
              </a:rPr>
              <a:t>Obstacle Avoidance</a:t>
            </a:r>
          </a:p>
          <a:p>
            <a:pPr marL="457200" lvl="1" indent="0">
              <a:buNone/>
            </a:pPr>
            <a:r>
              <a:rPr lang="en-US" sz="1200" dirty="0"/>
              <a:t>True </a:t>
            </a:r>
            <a:r>
              <a:rPr lang="en-US" sz="1200" dirty="0">
                <a:solidFill>
                  <a:srgbClr val="747474"/>
                </a:solidFill>
              </a:rPr>
              <a:t>if tag not detected, line not detected, not stopped at stop sign</a:t>
            </a:r>
          </a:p>
          <a:p>
            <a:pPr marL="457200" lvl="1" indent="0">
              <a:buNone/>
            </a:pPr>
            <a:r>
              <a:rPr lang="en-US" sz="1200" dirty="0"/>
              <a:t>and laser scan LOSM or ROSM &lt; 0.8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400" b="1" dirty="0"/>
              <a:t>Priority 5: </a:t>
            </a:r>
            <a:r>
              <a:rPr lang="en-US" sz="1400" dirty="0">
                <a:solidFill>
                  <a:srgbClr val="0000FF"/>
                </a:solidFill>
              </a:rPr>
              <a:t>Wall Following</a:t>
            </a:r>
          </a:p>
          <a:p>
            <a:pPr marL="457200" lvl="1" indent="0">
              <a:buNone/>
            </a:pPr>
            <a:r>
              <a:rPr lang="en-US" sz="1200" dirty="0"/>
              <a:t>True </a:t>
            </a:r>
            <a:r>
              <a:rPr lang="en-US" sz="1200" dirty="0">
                <a:solidFill>
                  <a:srgbClr val="747474"/>
                </a:solidFill>
              </a:rPr>
              <a:t>if tag not detected, line not detected, not stopped at stop sign</a:t>
            </a:r>
          </a:p>
          <a:p>
            <a:pPr marL="457200" lvl="1" indent="0">
              <a:buNone/>
            </a:pPr>
            <a:r>
              <a:rPr lang="en-US" sz="1200" dirty="0"/>
              <a:t>and laser scan LSOM or ROSM &gt;= 0.8 or left and right laser range &gt; 1 m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582918-EDA5-436A-946F-CE1EC291B9B9}"/>
              </a:ext>
            </a:extLst>
          </p:cNvPr>
          <p:cNvGrpSpPr/>
          <p:nvPr/>
        </p:nvGrpSpPr>
        <p:grpSpPr>
          <a:xfrm>
            <a:off x="6567275" y="1006899"/>
            <a:ext cx="4622037" cy="4844202"/>
            <a:chOff x="1153749" y="1052015"/>
            <a:chExt cx="4622037" cy="484420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A3091E-2BCE-A50B-79DB-2C8B889D5E0E}"/>
                </a:ext>
              </a:extLst>
            </p:cNvPr>
            <p:cNvSpPr txBox="1"/>
            <p:nvPr/>
          </p:nvSpPr>
          <p:spPr>
            <a:xfrm>
              <a:off x="4110608" y="2725651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63" name="Straight Arrow Connector 13">
              <a:extLst>
                <a:ext uri="{FF2B5EF4-FFF2-40B4-BE49-F238E27FC236}">
                  <a16:creationId xmlns:a16="http://schemas.microsoft.com/office/drawing/2014/main" id="{62789EB7-D334-89B4-D026-F393CDFB4460}"/>
                </a:ext>
              </a:extLst>
            </p:cNvPr>
            <p:cNvCxnSpPr>
              <a:cxnSpLocks/>
              <a:stCxn id="73" idx="2"/>
              <a:endCxn id="74" idx="1"/>
            </p:cNvCxnSpPr>
            <p:nvPr/>
          </p:nvCxnSpPr>
          <p:spPr>
            <a:xfrm rot="5400000">
              <a:off x="2332300" y="2431812"/>
              <a:ext cx="534729" cy="2120284"/>
            </a:xfrm>
            <a:prstGeom prst="bentConnector4">
              <a:avLst>
                <a:gd name="adj1" fmla="val 23147"/>
                <a:gd name="adj2" fmla="val 11926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13">
              <a:extLst>
                <a:ext uri="{FF2B5EF4-FFF2-40B4-BE49-F238E27FC236}">
                  <a16:creationId xmlns:a16="http://schemas.microsoft.com/office/drawing/2014/main" id="{89672DF7-7011-AF35-E74E-4135C2C2C5CC}"/>
                </a:ext>
              </a:extLst>
            </p:cNvPr>
            <p:cNvCxnSpPr>
              <a:cxnSpLocks/>
              <a:stCxn id="73" idx="2"/>
              <a:endCxn id="77" idx="1"/>
            </p:cNvCxnSpPr>
            <p:nvPr/>
          </p:nvCxnSpPr>
          <p:spPr>
            <a:xfrm rot="5400000">
              <a:off x="1922936" y="2841176"/>
              <a:ext cx="1353456" cy="2120284"/>
            </a:xfrm>
            <a:prstGeom prst="bentConnector4">
              <a:avLst>
                <a:gd name="adj1" fmla="val 9129"/>
                <a:gd name="adj2" fmla="val 119267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13">
              <a:extLst>
                <a:ext uri="{FF2B5EF4-FFF2-40B4-BE49-F238E27FC236}">
                  <a16:creationId xmlns:a16="http://schemas.microsoft.com/office/drawing/2014/main" id="{8A843604-4A8A-A476-A10C-F2BC170EEF42}"/>
                </a:ext>
              </a:extLst>
            </p:cNvPr>
            <p:cNvCxnSpPr>
              <a:cxnSpLocks/>
              <a:stCxn id="73" idx="2"/>
              <a:endCxn id="78" idx="1"/>
            </p:cNvCxnSpPr>
            <p:nvPr/>
          </p:nvCxnSpPr>
          <p:spPr>
            <a:xfrm rot="5400000">
              <a:off x="1513573" y="3250539"/>
              <a:ext cx="2172183" cy="2120284"/>
            </a:xfrm>
            <a:prstGeom prst="bentConnector4">
              <a:avLst>
                <a:gd name="adj1" fmla="val 5726"/>
                <a:gd name="adj2" fmla="val 11926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lowchart: Data 65">
              <a:extLst>
                <a:ext uri="{FF2B5EF4-FFF2-40B4-BE49-F238E27FC236}">
                  <a16:creationId xmlns:a16="http://schemas.microsoft.com/office/drawing/2014/main" id="{83615C36-749A-0F62-B39A-55D2ABB05B33}"/>
                </a:ext>
              </a:extLst>
            </p:cNvPr>
            <p:cNvSpPr/>
            <p:nvPr/>
          </p:nvSpPr>
          <p:spPr>
            <a:xfrm>
              <a:off x="3100248" y="1434730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Initialize</a:t>
              </a:r>
            </a:p>
          </p:txBody>
        </p:sp>
        <p:sp>
          <p:nvSpPr>
            <p:cNvPr id="67" name="Flowchart: Terminator 66">
              <a:extLst>
                <a:ext uri="{FF2B5EF4-FFF2-40B4-BE49-F238E27FC236}">
                  <a16:creationId xmlns:a16="http://schemas.microsoft.com/office/drawing/2014/main" id="{14490213-E041-BDBD-44B6-4172D0EB3FDF}"/>
                </a:ext>
              </a:extLst>
            </p:cNvPr>
            <p:cNvSpPr/>
            <p:nvPr/>
          </p:nvSpPr>
          <p:spPr>
            <a:xfrm>
              <a:off x="3214806" y="1052015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START</a:t>
              </a:r>
            </a:p>
          </p:txBody>
        </p:sp>
        <p:cxnSp>
          <p:nvCxnSpPr>
            <p:cNvPr id="68" name="Straight Arrow Connector 13">
              <a:extLst>
                <a:ext uri="{FF2B5EF4-FFF2-40B4-BE49-F238E27FC236}">
                  <a16:creationId xmlns:a16="http://schemas.microsoft.com/office/drawing/2014/main" id="{55F779F2-3088-2687-4CCC-7396ECC68A11}"/>
                </a:ext>
              </a:extLst>
            </p:cNvPr>
            <p:cNvCxnSpPr>
              <a:cxnSpLocks/>
              <a:stCxn id="67" idx="2"/>
              <a:endCxn id="66" idx="1"/>
            </p:cNvCxnSpPr>
            <p:nvPr/>
          </p:nvCxnSpPr>
          <p:spPr>
            <a:xfrm rot="5400000">
              <a:off x="3600439" y="1371592"/>
              <a:ext cx="12627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3">
              <a:extLst>
                <a:ext uri="{FF2B5EF4-FFF2-40B4-BE49-F238E27FC236}">
                  <a16:creationId xmlns:a16="http://schemas.microsoft.com/office/drawing/2014/main" id="{41533AB1-5224-539B-1E0E-EA625A483C15}"/>
                </a:ext>
              </a:extLst>
            </p:cNvPr>
            <p:cNvCxnSpPr>
              <a:cxnSpLocks/>
              <a:stCxn id="66" idx="4"/>
              <a:endCxn id="70" idx="0"/>
            </p:cNvCxnSpPr>
            <p:nvPr/>
          </p:nvCxnSpPr>
          <p:spPr>
            <a:xfrm rot="5400000">
              <a:off x="3597459" y="1838997"/>
              <a:ext cx="128465" cy="376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lowchart: Decision 69">
              <a:extLst>
                <a:ext uri="{FF2B5EF4-FFF2-40B4-BE49-F238E27FC236}">
                  <a16:creationId xmlns:a16="http://schemas.microsoft.com/office/drawing/2014/main" id="{ADF21C80-6AFF-CD67-0FAD-302BF3B772D7}"/>
                </a:ext>
              </a:extLst>
            </p:cNvPr>
            <p:cNvSpPr/>
            <p:nvPr/>
          </p:nvSpPr>
          <p:spPr>
            <a:xfrm>
              <a:off x="3034042" y="1905114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LIDAR Data Available?</a:t>
              </a:r>
            </a:p>
          </p:txBody>
        </p:sp>
        <p:sp>
          <p:nvSpPr>
            <p:cNvPr id="71" name="Flowchart: Decision 70">
              <a:extLst>
                <a:ext uri="{FF2B5EF4-FFF2-40B4-BE49-F238E27FC236}">
                  <a16:creationId xmlns:a16="http://schemas.microsoft.com/office/drawing/2014/main" id="{691C9FF4-9726-EAF8-E508-F9F71437C7C5}"/>
                </a:ext>
              </a:extLst>
            </p:cNvPr>
            <p:cNvSpPr/>
            <p:nvPr/>
          </p:nvSpPr>
          <p:spPr>
            <a:xfrm>
              <a:off x="1539522" y="1906653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Camera Data Available?</a:t>
              </a:r>
            </a:p>
          </p:txBody>
        </p:sp>
        <p:sp>
          <p:nvSpPr>
            <p:cNvPr id="72" name="Flowchart: Decision 71">
              <a:extLst>
                <a:ext uri="{FF2B5EF4-FFF2-40B4-BE49-F238E27FC236}">
                  <a16:creationId xmlns:a16="http://schemas.microsoft.com/office/drawing/2014/main" id="{531AD5B5-EE0E-BC16-1552-96CFBA428C14}"/>
                </a:ext>
              </a:extLst>
            </p:cNvPr>
            <p:cNvSpPr/>
            <p:nvPr/>
          </p:nvSpPr>
          <p:spPr>
            <a:xfrm>
              <a:off x="1543821" y="2656589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Stop Sign Detected?</a:t>
              </a:r>
            </a:p>
          </p:txBody>
        </p:sp>
        <p:sp>
          <p:nvSpPr>
            <p:cNvPr id="73" name="Flowchart: Decision 72">
              <a:extLst>
                <a:ext uri="{FF2B5EF4-FFF2-40B4-BE49-F238E27FC236}">
                  <a16:creationId xmlns:a16="http://schemas.microsoft.com/office/drawing/2014/main" id="{35B61447-1FCB-E3F7-3CCD-CB0572F78070}"/>
                </a:ext>
              </a:extLst>
            </p:cNvPr>
            <p:cNvSpPr/>
            <p:nvPr/>
          </p:nvSpPr>
          <p:spPr>
            <a:xfrm>
              <a:off x="3034042" y="2656589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Stop Sign Timer Elapsed?</a:t>
              </a:r>
            </a:p>
          </p:txBody>
        </p:sp>
        <p:sp>
          <p:nvSpPr>
            <p:cNvPr id="74" name="Flowchart: Decision 73">
              <a:extLst>
                <a:ext uri="{FF2B5EF4-FFF2-40B4-BE49-F238E27FC236}">
                  <a16:creationId xmlns:a16="http://schemas.microsoft.com/office/drawing/2014/main" id="{FB9B3908-BBF9-4E9E-24C6-F401E50C3163}"/>
                </a:ext>
              </a:extLst>
            </p:cNvPr>
            <p:cNvSpPr/>
            <p:nvPr/>
          </p:nvSpPr>
          <p:spPr>
            <a:xfrm>
              <a:off x="1539522" y="3475318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Line Detected?</a:t>
              </a:r>
            </a:p>
          </p:txBody>
        </p:sp>
        <p:sp>
          <p:nvSpPr>
            <p:cNvPr id="75" name="Flowchart: Decision 74">
              <a:extLst>
                <a:ext uri="{FF2B5EF4-FFF2-40B4-BE49-F238E27FC236}">
                  <a16:creationId xmlns:a16="http://schemas.microsoft.com/office/drawing/2014/main" id="{8ED1C418-0B63-161B-D2E0-62AE5DC7138F}"/>
                </a:ext>
              </a:extLst>
            </p:cNvPr>
            <p:cNvSpPr/>
            <p:nvPr/>
          </p:nvSpPr>
          <p:spPr>
            <a:xfrm>
              <a:off x="4524259" y="3479111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Left/Right Laser Range &gt; 1? </a:t>
              </a:r>
            </a:p>
          </p:txBody>
        </p:sp>
        <p:sp>
          <p:nvSpPr>
            <p:cNvPr id="76" name="Flowchart: Decision 75">
              <a:extLst>
                <a:ext uri="{FF2B5EF4-FFF2-40B4-BE49-F238E27FC236}">
                  <a16:creationId xmlns:a16="http://schemas.microsoft.com/office/drawing/2014/main" id="{EC88DE6C-7A0A-3F39-FFAC-D06C37B1874E}"/>
                </a:ext>
              </a:extLst>
            </p:cNvPr>
            <p:cNvSpPr/>
            <p:nvPr/>
          </p:nvSpPr>
          <p:spPr>
            <a:xfrm>
              <a:off x="3034041" y="5115699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Left &amp; Right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Laser Range &gt; 1? </a:t>
              </a:r>
            </a:p>
          </p:txBody>
        </p:sp>
        <p:sp>
          <p:nvSpPr>
            <p:cNvPr id="77" name="Flowchart: Decision 76">
              <a:extLst>
                <a:ext uri="{FF2B5EF4-FFF2-40B4-BE49-F238E27FC236}">
                  <a16:creationId xmlns:a16="http://schemas.microsoft.com/office/drawing/2014/main" id="{C345E113-4675-4A7F-4A66-06DF9C8C4A5F}"/>
                </a:ext>
              </a:extLst>
            </p:cNvPr>
            <p:cNvSpPr/>
            <p:nvPr/>
          </p:nvSpPr>
          <p:spPr>
            <a:xfrm>
              <a:off x="1539522" y="4294045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rgbClr val="000000"/>
                  </a:solidFill>
                </a:rPr>
                <a:t>AprilTag</a:t>
              </a:r>
              <a:r>
                <a:rPr lang="en-US" sz="600" dirty="0">
                  <a:solidFill>
                    <a:srgbClr val="000000"/>
                  </a:solidFill>
                </a:rPr>
                <a:t> Detected?</a:t>
              </a:r>
            </a:p>
          </p:txBody>
        </p:sp>
        <p:sp>
          <p:nvSpPr>
            <p:cNvPr id="78" name="Flowchart: Decision 77">
              <a:extLst>
                <a:ext uri="{FF2B5EF4-FFF2-40B4-BE49-F238E27FC236}">
                  <a16:creationId xmlns:a16="http://schemas.microsoft.com/office/drawing/2014/main" id="{965EC289-62E2-80F2-49A9-FD981F5CEBD5}"/>
                </a:ext>
              </a:extLst>
            </p:cNvPr>
            <p:cNvSpPr/>
            <p:nvPr/>
          </p:nvSpPr>
          <p:spPr>
            <a:xfrm>
              <a:off x="1539522" y="5112772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Laser Scan LOSM/ROSM &lt; 0.8? </a:t>
              </a:r>
            </a:p>
          </p:txBody>
        </p:sp>
        <p:sp>
          <p:nvSpPr>
            <p:cNvPr id="79" name="Flowchart: Decision 78">
              <a:extLst>
                <a:ext uri="{FF2B5EF4-FFF2-40B4-BE49-F238E27FC236}">
                  <a16:creationId xmlns:a16="http://schemas.microsoft.com/office/drawing/2014/main" id="{6F4B0284-39BF-D1F2-A14F-0F6EA3DF3370}"/>
                </a:ext>
              </a:extLst>
            </p:cNvPr>
            <p:cNvSpPr/>
            <p:nvPr/>
          </p:nvSpPr>
          <p:spPr>
            <a:xfrm>
              <a:off x="3034042" y="3475317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Front/Rear Laser Range &gt; 1? </a:t>
              </a:r>
            </a:p>
          </p:txBody>
        </p:sp>
        <p:sp>
          <p:nvSpPr>
            <p:cNvPr id="80" name="Flowchart: Data 79">
              <a:extLst>
                <a:ext uri="{FF2B5EF4-FFF2-40B4-BE49-F238E27FC236}">
                  <a16:creationId xmlns:a16="http://schemas.microsoft.com/office/drawing/2014/main" id="{FB0ED531-9005-2FC0-98A8-3F5D999900BF}"/>
                </a:ext>
              </a:extLst>
            </p:cNvPr>
            <p:cNvSpPr/>
            <p:nvPr/>
          </p:nvSpPr>
          <p:spPr>
            <a:xfrm>
              <a:off x="3034042" y="4407085"/>
              <a:ext cx="1126653" cy="341919"/>
            </a:xfrm>
            <a:prstGeom prst="flowChartInputOutput">
              <a:avLst/>
            </a:prstGeom>
            <a:solidFill>
              <a:srgbClr val="00B0F0">
                <a:alpha val="50196"/>
              </a:srgb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rgbClr val="000000"/>
                  </a:solidFill>
                </a:rPr>
                <a:t>AprilTag</a:t>
              </a:r>
              <a:r>
                <a:rPr lang="en-US" sz="600" dirty="0">
                  <a:solidFill>
                    <a:srgbClr val="000000"/>
                  </a:solidFill>
                </a:rPr>
                <a:t> Tracking</a:t>
              </a:r>
            </a:p>
          </p:txBody>
        </p:sp>
        <p:sp>
          <p:nvSpPr>
            <p:cNvPr id="81" name="Flowchart: Data 80">
              <a:extLst>
                <a:ext uri="{FF2B5EF4-FFF2-40B4-BE49-F238E27FC236}">
                  <a16:creationId xmlns:a16="http://schemas.microsoft.com/office/drawing/2014/main" id="{BA89FD9A-470E-9032-CF72-AC11B78F6040}"/>
                </a:ext>
              </a:extLst>
            </p:cNvPr>
            <p:cNvSpPr/>
            <p:nvPr/>
          </p:nvSpPr>
          <p:spPr>
            <a:xfrm>
              <a:off x="4586692" y="4407084"/>
              <a:ext cx="1126653" cy="341919"/>
            </a:xfrm>
            <a:prstGeom prst="flowChartInputOutput">
              <a:avLst/>
            </a:prstGeom>
            <a:solidFill>
              <a:srgbClr val="7030A0">
                <a:alpha val="50196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Obstacle Avoidance</a:t>
              </a:r>
            </a:p>
          </p:txBody>
        </p:sp>
        <p:sp>
          <p:nvSpPr>
            <p:cNvPr id="82" name="Flowchart: Data 81">
              <a:extLst>
                <a:ext uri="{FF2B5EF4-FFF2-40B4-BE49-F238E27FC236}">
                  <a16:creationId xmlns:a16="http://schemas.microsoft.com/office/drawing/2014/main" id="{D5E049B8-9BCB-9F76-6472-6AD60C655291}"/>
                </a:ext>
              </a:extLst>
            </p:cNvPr>
            <p:cNvSpPr/>
            <p:nvPr/>
          </p:nvSpPr>
          <p:spPr>
            <a:xfrm>
              <a:off x="4584617" y="2767138"/>
              <a:ext cx="1126653" cy="341919"/>
            </a:xfrm>
            <a:prstGeom prst="flowChartInputOutput">
              <a:avLst/>
            </a:prstGeom>
            <a:solidFill>
              <a:srgbClr val="92D050">
                <a:alpha val="50196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Line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Following</a:t>
              </a:r>
            </a:p>
          </p:txBody>
        </p:sp>
        <p:sp>
          <p:nvSpPr>
            <p:cNvPr id="83" name="Flowchart: Data 82">
              <a:extLst>
                <a:ext uri="{FF2B5EF4-FFF2-40B4-BE49-F238E27FC236}">
                  <a16:creationId xmlns:a16="http://schemas.microsoft.com/office/drawing/2014/main" id="{0AF38967-E4B2-88DE-8905-35A08390785F}"/>
                </a:ext>
              </a:extLst>
            </p:cNvPr>
            <p:cNvSpPr/>
            <p:nvPr/>
          </p:nvSpPr>
          <p:spPr>
            <a:xfrm>
              <a:off x="4586693" y="5225812"/>
              <a:ext cx="1126653" cy="341919"/>
            </a:xfrm>
            <a:prstGeom prst="flowChartInputOutput">
              <a:avLst/>
            </a:prstGeom>
            <a:solidFill>
              <a:srgbClr val="0000FF">
                <a:alpha val="50196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Wall Following</a:t>
              </a:r>
            </a:p>
          </p:txBody>
        </p:sp>
        <p:sp>
          <p:nvSpPr>
            <p:cNvPr id="84" name="Flowchart: Data 83">
              <a:extLst>
                <a:ext uri="{FF2B5EF4-FFF2-40B4-BE49-F238E27FC236}">
                  <a16:creationId xmlns:a16="http://schemas.microsoft.com/office/drawing/2014/main" id="{1567FF00-7850-7D41-E66C-ED5D6193BC4B}"/>
                </a:ext>
              </a:extLst>
            </p:cNvPr>
            <p:cNvSpPr/>
            <p:nvPr/>
          </p:nvSpPr>
          <p:spPr>
            <a:xfrm>
              <a:off x="4584617" y="2015576"/>
              <a:ext cx="1126653" cy="341919"/>
            </a:xfrm>
            <a:prstGeom prst="flowChartInputOutput">
              <a:avLst/>
            </a:prstGeom>
            <a:solidFill>
              <a:srgbClr val="FF0000">
                <a:alpha val="50196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Stop Sign Detection</a:t>
              </a:r>
            </a:p>
          </p:txBody>
        </p:sp>
        <p:cxnSp>
          <p:nvCxnSpPr>
            <p:cNvPr id="85" name="Straight Arrow Connector 13">
              <a:extLst>
                <a:ext uri="{FF2B5EF4-FFF2-40B4-BE49-F238E27FC236}">
                  <a16:creationId xmlns:a16="http://schemas.microsoft.com/office/drawing/2014/main" id="{EE1C62EA-960C-127F-8DB1-52F4B6563E77}"/>
                </a:ext>
              </a:extLst>
            </p:cNvPr>
            <p:cNvCxnSpPr>
              <a:cxnSpLocks/>
              <a:stCxn id="70" idx="1"/>
              <a:endCxn id="71" idx="3"/>
            </p:cNvCxnSpPr>
            <p:nvPr/>
          </p:nvCxnSpPr>
          <p:spPr>
            <a:xfrm rot="10800000" flipV="1">
              <a:off x="2791050" y="2189114"/>
              <a:ext cx="242993" cy="1539"/>
            </a:xfrm>
            <a:prstGeom prst="bentConnector3">
              <a:avLst>
                <a:gd name="adj1" fmla="val 110105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93C3764-46AF-123E-6BA0-FD2BC814EA65}"/>
                </a:ext>
              </a:extLst>
            </p:cNvPr>
            <p:cNvSpPr txBox="1"/>
            <p:nvPr/>
          </p:nvSpPr>
          <p:spPr>
            <a:xfrm>
              <a:off x="2668262" y="1975871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C537725-7E9A-D20E-2B93-232950013C0F}"/>
                </a:ext>
              </a:extLst>
            </p:cNvPr>
            <p:cNvSpPr txBox="1"/>
            <p:nvPr/>
          </p:nvSpPr>
          <p:spPr>
            <a:xfrm>
              <a:off x="3962624" y="1862479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34BF014-787C-2DA7-315D-200C54A245C8}"/>
                </a:ext>
              </a:extLst>
            </p:cNvPr>
            <p:cNvSpPr txBox="1"/>
            <p:nvPr/>
          </p:nvSpPr>
          <p:spPr>
            <a:xfrm>
              <a:off x="1903770" y="1707964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89" name="Straight Arrow Connector 13">
              <a:extLst>
                <a:ext uri="{FF2B5EF4-FFF2-40B4-BE49-F238E27FC236}">
                  <a16:creationId xmlns:a16="http://schemas.microsoft.com/office/drawing/2014/main" id="{208A6B37-2D4F-7AEF-A85D-AE43E702F6DA}"/>
                </a:ext>
              </a:extLst>
            </p:cNvPr>
            <p:cNvCxnSpPr>
              <a:cxnSpLocks/>
              <a:stCxn id="71" idx="1"/>
              <a:endCxn id="72" idx="1"/>
            </p:cNvCxnSpPr>
            <p:nvPr/>
          </p:nvCxnSpPr>
          <p:spPr>
            <a:xfrm rot="10800000" flipH="1" flipV="1">
              <a:off x="1539521" y="2190654"/>
              <a:ext cx="4299" cy="749936"/>
            </a:xfrm>
            <a:prstGeom prst="bentConnector3">
              <a:avLst>
                <a:gd name="adj1" fmla="val -4985159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13">
              <a:extLst>
                <a:ext uri="{FF2B5EF4-FFF2-40B4-BE49-F238E27FC236}">
                  <a16:creationId xmlns:a16="http://schemas.microsoft.com/office/drawing/2014/main" id="{58977299-A6CA-475F-0F53-B4462C787AA1}"/>
                </a:ext>
              </a:extLst>
            </p:cNvPr>
            <p:cNvCxnSpPr>
              <a:cxnSpLocks/>
              <a:stCxn id="72" idx="3"/>
              <a:endCxn id="73" idx="1"/>
            </p:cNvCxnSpPr>
            <p:nvPr/>
          </p:nvCxnSpPr>
          <p:spPr>
            <a:xfrm>
              <a:off x="2795348" y="2940590"/>
              <a:ext cx="238694" cy="12700"/>
            </a:xfrm>
            <a:prstGeom prst="bentConnector3">
              <a:avLst>
                <a:gd name="adj1" fmla="val 113847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13">
              <a:extLst>
                <a:ext uri="{FF2B5EF4-FFF2-40B4-BE49-F238E27FC236}">
                  <a16:creationId xmlns:a16="http://schemas.microsoft.com/office/drawing/2014/main" id="{70D0B6CC-B73B-5F8D-1B58-8DAAC261D4FA}"/>
                </a:ext>
              </a:extLst>
            </p:cNvPr>
            <p:cNvCxnSpPr>
              <a:cxnSpLocks/>
              <a:stCxn id="73" idx="3"/>
              <a:endCxn id="84" idx="2"/>
            </p:cNvCxnSpPr>
            <p:nvPr/>
          </p:nvCxnSpPr>
          <p:spPr>
            <a:xfrm flipV="1">
              <a:off x="4285569" y="2186536"/>
              <a:ext cx="411713" cy="75405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CFD8F88-E7C9-99CC-8989-A6A28657F12B}"/>
                </a:ext>
              </a:extLst>
            </p:cNvPr>
            <p:cNvSpPr txBox="1"/>
            <p:nvPr/>
          </p:nvSpPr>
          <p:spPr>
            <a:xfrm>
              <a:off x="1153749" y="1975871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A1E0E41-78FF-7A6C-CB31-1F382707694B}"/>
                </a:ext>
              </a:extLst>
            </p:cNvPr>
            <p:cNvSpPr txBox="1"/>
            <p:nvPr/>
          </p:nvSpPr>
          <p:spPr>
            <a:xfrm>
              <a:off x="2650417" y="2727820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cxnSp>
          <p:nvCxnSpPr>
            <p:cNvPr id="94" name="Straight Arrow Connector 13">
              <a:extLst>
                <a:ext uri="{FF2B5EF4-FFF2-40B4-BE49-F238E27FC236}">
                  <a16:creationId xmlns:a16="http://schemas.microsoft.com/office/drawing/2014/main" id="{9EAF7745-93EF-15AE-2422-29A53100196D}"/>
                </a:ext>
              </a:extLst>
            </p:cNvPr>
            <p:cNvCxnSpPr>
              <a:cxnSpLocks/>
              <a:stCxn id="71" idx="1"/>
              <a:endCxn id="74" idx="1"/>
            </p:cNvCxnSpPr>
            <p:nvPr/>
          </p:nvCxnSpPr>
          <p:spPr>
            <a:xfrm rot="10800000" flipV="1">
              <a:off x="1539522" y="2190653"/>
              <a:ext cx="12700" cy="1568665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13">
              <a:extLst>
                <a:ext uri="{FF2B5EF4-FFF2-40B4-BE49-F238E27FC236}">
                  <a16:creationId xmlns:a16="http://schemas.microsoft.com/office/drawing/2014/main" id="{6E07F7C6-6C60-6C60-D6FE-F68BF0C31FAD}"/>
                </a:ext>
              </a:extLst>
            </p:cNvPr>
            <p:cNvCxnSpPr>
              <a:cxnSpLocks/>
              <a:stCxn id="71" idx="1"/>
              <a:endCxn id="77" idx="1"/>
            </p:cNvCxnSpPr>
            <p:nvPr/>
          </p:nvCxnSpPr>
          <p:spPr>
            <a:xfrm rot="10800000" flipV="1">
              <a:off x="1539522" y="2190654"/>
              <a:ext cx="12700" cy="2387392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13">
              <a:extLst>
                <a:ext uri="{FF2B5EF4-FFF2-40B4-BE49-F238E27FC236}">
                  <a16:creationId xmlns:a16="http://schemas.microsoft.com/office/drawing/2014/main" id="{2CEC692B-7DFA-74E1-1649-B6F65F12D379}"/>
                </a:ext>
              </a:extLst>
            </p:cNvPr>
            <p:cNvCxnSpPr>
              <a:cxnSpLocks/>
              <a:stCxn id="71" idx="1"/>
              <a:endCxn id="78" idx="1"/>
            </p:cNvCxnSpPr>
            <p:nvPr/>
          </p:nvCxnSpPr>
          <p:spPr>
            <a:xfrm rot="10800000" flipV="1">
              <a:off x="1539522" y="2190653"/>
              <a:ext cx="12700" cy="3206119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16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156">
              <a:extLst>
                <a:ext uri="{FF2B5EF4-FFF2-40B4-BE49-F238E27FC236}">
                  <a16:creationId xmlns:a16="http://schemas.microsoft.com/office/drawing/2014/main" id="{DD70F0EF-A51B-03AB-2D6E-CCC541602F5A}"/>
                </a:ext>
              </a:extLst>
            </p:cNvPr>
            <p:cNvSpPr/>
            <p:nvPr/>
          </p:nvSpPr>
          <p:spPr>
            <a:xfrm rot="3218679">
              <a:off x="4078744" y="2051959"/>
              <a:ext cx="276140" cy="269155"/>
            </a:xfrm>
            <a:custGeom>
              <a:avLst/>
              <a:gdLst>
                <a:gd name="connsiteX0" fmla="*/ 0 w 276139"/>
                <a:gd name="connsiteY0" fmla="*/ 138070 h 276139"/>
                <a:gd name="connsiteX1" fmla="*/ 138070 w 276139"/>
                <a:gd name="connsiteY1" fmla="*/ 0 h 276139"/>
                <a:gd name="connsiteX2" fmla="*/ 276140 w 276139"/>
                <a:gd name="connsiteY2" fmla="*/ 138070 h 276139"/>
                <a:gd name="connsiteX3" fmla="*/ 138070 w 276139"/>
                <a:gd name="connsiteY3" fmla="*/ 276140 h 276139"/>
                <a:gd name="connsiteX4" fmla="*/ 0 w 276139"/>
                <a:gd name="connsiteY4" fmla="*/ 138070 h 276139"/>
                <a:gd name="connsiteX0" fmla="*/ 138070 w 276140"/>
                <a:gd name="connsiteY0" fmla="*/ 276140 h 367580"/>
                <a:gd name="connsiteX1" fmla="*/ 0 w 276140"/>
                <a:gd name="connsiteY1" fmla="*/ 138070 h 367580"/>
                <a:gd name="connsiteX2" fmla="*/ 138070 w 276140"/>
                <a:gd name="connsiteY2" fmla="*/ 0 h 367580"/>
                <a:gd name="connsiteX3" fmla="*/ 276140 w 276140"/>
                <a:gd name="connsiteY3" fmla="*/ 138070 h 367580"/>
                <a:gd name="connsiteX4" fmla="*/ 229510 w 276140"/>
                <a:gd name="connsiteY4" fmla="*/ 367580 h 367580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76140"/>
                <a:gd name="connsiteX1" fmla="*/ 0 w 276140"/>
                <a:gd name="connsiteY1" fmla="*/ 138070 h 276140"/>
                <a:gd name="connsiteX2" fmla="*/ 138070 w 276140"/>
                <a:gd name="connsiteY2" fmla="*/ 0 h 276140"/>
                <a:gd name="connsiteX3" fmla="*/ 276140 w 276140"/>
                <a:gd name="connsiteY3" fmla="*/ 138070 h 276140"/>
                <a:gd name="connsiteX4" fmla="*/ 188235 w 276140"/>
                <a:gd name="connsiteY4" fmla="*/ 264393 h 276140"/>
                <a:gd name="connsiteX0" fmla="*/ 0 w 276140"/>
                <a:gd name="connsiteY0" fmla="*/ 138070 h 264393"/>
                <a:gd name="connsiteX1" fmla="*/ 138070 w 276140"/>
                <a:gd name="connsiteY1" fmla="*/ 0 h 264393"/>
                <a:gd name="connsiteX2" fmla="*/ 276140 w 276140"/>
                <a:gd name="connsiteY2" fmla="*/ 138070 h 264393"/>
                <a:gd name="connsiteX3" fmla="*/ 188235 w 276140"/>
                <a:gd name="connsiteY3" fmla="*/ 264393 h 2643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9368"/>
                <a:gd name="connsiteX1" fmla="*/ 138070 w 276140"/>
                <a:gd name="connsiteY1" fmla="*/ 0 h 279368"/>
                <a:gd name="connsiteX2" fmla="*/ 276140 w 276140"/>
                <a:gd name="connsiteY2" fmla="*/ 138070 h 279368"/>
                <a:gd name="connsiteX3" fmla="*/ 170773 w 276140"/>
                <a:gd name="connsiteY3" fmla="*/ 278681 h 279368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80268"/>
                <a:gd name="connsiteX1" fmla="*/ 138070 w 276140"/>
                <a:gd name="connsiteY1" fmla="*/ 0 h 280268"/>
                <a:gd name="connsiteX2" fmla="*/ 276140 w 276140"/>
                <a:gd name="connsiteY2" fmla="*/ 138070 h 280268"/>
                <a:gd name="connsiteX3" fmla="*/ 161248 w 276140"/>
                <a:gd name="connsiteY3" fmla="*/ 280268 h 280268"/>
                <a:gd name="connsiteX0" fmla="*/ 0 w 276140"/>
                <a:gd name="connsiteY0" fmla="*/ 138070 h 269155"/>
                <a:gd name="connsiteX1" fmla="*/ 138070 w 276140"/>
                <a:gd name="connsiteY1" fmla="*/ 0 h 269155"/>
                <a:gd name="connsiteX2" fmla="*/ 276140 w 276140"/>
                <a:gd name="connsiteY2" fmla="*/ 138070 h 269155"/>
                <a:gd name="connsiteX3" fmla="*/ 158073 w 276140"/>
                <a:gd name="connsiteY3" fmla="*/ 269155 h 269155"/>
                <a:gd name="connsiteX0" fmla="*/ 0 w 276140"/>
                <a:gd name="connsiteY0" fmla="*/ 138070 h 269155"/>
                <a:gd name="connsiteX1" fmla="*/ 138070 w 276140"/>
                <a:gd name="connsiteY1" fmla="*/ 0 h 269155"/>
                <a:gd name="connsiteX2" fmla="*/ 276140 w 276140"/>
                <a:gd name="connsiteY2" fmla="*/ 138070 h 269155"/>
                <a:gd name="connsiteX3" fmla="*/ 158073 w 276140"/>
                <a:gd name="connsiteY3" fmla="*/ 269155 h 26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140" h="269155">
                  <a:moveTo>
                    <a:pt x="0" y="138070"/>
                  </a:moveTo>
                  <a:cubicBezTo>
                    <a:pt x="0" y="61816"/>
                    <a:pt x="61816" y="0"/>
                    <a:pt x="138070" y="0"/>
                  </a:cubicBezTo>
                  <a:cubicBezTo>
                    <a:pt x="214324" y="0"/>
                    <a:pt x="276140" y="61816"/>
                    <a:pt x="276140" y="138070"/>
                  </a:cubicBezTo>
                  <a:cubicBezTo>
                    <a:pt x="276140" y="214324"/>
                    <a:pt x="228614" y="266614"/>
                    <a:pt x="158073" y="269155"/>
                  </a:cubicBezTo>
                </a:path>
              </a:pathLst>
            </a:custGeom>
            <a:noFill/>
            <a:ln w="28575">
              <a:solidFill>
                <a:srgbClr val="F1612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156">
              <a:extLst>
                <a:ext uri="{FF2B5EF4-FFF2-40B4-BE49-F238E27FC236}">
                  <a16:creationId xmlns:a16="http://schemas.microsoft.com/office/drawing/2014/main" id="{DD281963-BD09-63F6-D0EC-5FA6716D2BA9}"/>
                </a:ext>
              </a:extLst>
            </p:cNvPr>
            <p:cNvSpPr/>
            <p:nvPr/>
          </p:nvSpPr>
          <p:spPr>
            <a:xfrm rot="19636935">
              <a:off x="2032185" y="1706304"/>
              <a:ext cx="276140" cy="269155"/>
            </a:xfrm>
            <a:custGeom>
              <a:avLst/>
              <a:gdLst>
                <a:gd name="connsiteX0" fmla="*/ 0 w 276139"/>
                <a:gd name="connsiteY0" fmla="*/ 138070 h 276139"/>
                <a:gd name="connsiteX1" fmla="*/ 138070 w 276139"/>
                <a:gd name="connsiteY1" fmla="*/ 0 h 276139"/>
                <a:gd name="connsiteX2" fmla="*/ 276140 w 276139"/>
                <a:gd name="connsiteY2" fmla="*/ 138070 h 276139"/>
                <a:gd name="connsiteX3" fmla="*/ 138070 w 276139"/>
                <a:gd name="connsiteY3" fmla="*/ 276140 h 276139"/>
                <a:gd name="connsiteX4" fmla="*/ 0 w 276139"/>
                <a:gd name="connsiteY4" fmla="*/ 138070 h 276139"/>
                <a:gd name="connsiteX0" fmla="*/ 138070 w 276140"/>
                <a:gd name="connsiteY0" fmla="*/ 276140 h 367580"/>
                <a:gd name="connsiteX1" fmla="*/ 0 w 276140"/>
                <a:gd name="connsiteY1" fmla="*/ 138070 h 367580"/>
                <a:gd name="connsiteX2" fmla="*/ 138070 w 276140"/>
                <a:gd name="connsiteY2" fmla="*/ 0 h 367580"/>
                <a:gd name="connsiteX3" fmla="*/ 276140 w 276140"/>
                <a:gd name="connsiteY3" fmla="*/ 138070 h 367580"/>
                <a:gd name="connsiteX4" fmla="*/ 229510 w 276140"/>
                <a:gd name="connsiteY4" fmla="*/ 367580 h 367580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80268"/>
                <a:gd name="connsiteX1" fmla="*/ 0 w 276140"/>
                <a:gd name="connsiteY1" fmla="*/ 138070 h 280268"/>
                <a:gd name="connsiteX2" fmla="*/ 138070 w 276140"/>
                <a:gd name="connsiteY2" fmla="*/ 0 h 280268"/>
                <a:gd name="connsiteX3" fmla="*/ 276140 w 276140"/>
                <a:gd name="connsiteY3" fmla="*/ 138070 h 280268"/>
                <a:gd name="connsiteX4" fmla="*/ 143785 w 276140"/>
                <a:gd name="connsiteY4" fmla="*/ 280268 h 280268"/>
                <a:gd name="connsiteX0" fmla="*/ 138070 w 276140"/>
                <a:gd name="connsiteY0" fmla="*/ 276140 h 276140"/>
                <a:gd name="connsiteX1" fmla="*/ 0 w 276140"/>
                <a:gd name="connsiteY1" fmla="*/ 138070 h 276140"/>
                <a:gd name="connsiteX2" fmla="*/ 138070 w 276140"/>
                <a:gd name="connsiteY2" fmla="*/ 0 h 276140"/>
                <a:gd name="connsiteX3" fmla="*/ 276140 w 276140"/>
                <a:gd name="connsiteY3" fmla="*/ 138070 h 276140"/>
                <a:gd name="connsiteX4" fmla="*/ 188235 w 276140"/>
                <a:gd name="connsiteY4" fmla="*/ 264393 h 276140"/>
                <a:gd name="connsiteX0" fmla="*/ 0 w 276140"/>
                <a:gd name="connsiteY0" fmla="*/ 138070 h 264393"/>
                <a:gd name="connsiteX1" fmla="*/ 138070 w 276140"/>
                <a:gd name="connsiteY1" fmla="*/ 0 h 264393"/>
                <a:gd name="connsiteX2" fmla="*/ 276140 w 276140"/>
                <a:gd name="connsiteY2" fmla="*/ 138070 h 264393"/>
                <a:gd name="connsiteX3" fmla="*/ 188235 w 276140"/>
                <a:gd name="connsiteY3" fmla="*/ 264393 h 2643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89793"/>
                <a:gd name="connsiteX1" fmla="*/ 138070 w 276140"/>
                <a:gd name="connsiteY1" fmla="*/ 0 h 289793"/>
                <a:gd name="connsiteX2" fmla="*/ 276140 w 276140"/>
                <a:gd name="connsiteY2" fmla="*/ 138070 h 289793"/>
                <a:gd name="connsiteX3" fmla="*/ 175535 w 276140"/>
                <a:gd name="connsiteY3" fmla="*/ 289793 h 289793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9368"/>
                <a:gd name="connsiteX1" fmla="*/ 138070 w 276140"/>
                <a:gd name="connsiteY1" fmla="*/ 0 h 279368"/>
                <a:gd name="connsiteX2" fmla="*/ 276140 w 276140"/>
                <a:gd name="connsiteY2" fmla="*/ 138070 h 279368"/>
                <a:gd name="connsiteX3" fmla="*/ 170773 w 276140"/>
                <a:gd name="connsiteY3" fmla="*/ 278681 h 279368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78681"/>
                <a:gd name="connsiteX1" fmla="*/ 138070 w 276140"/>
                <a:gd name="connsiteY1" fmla="*/ 0 h 278681"/>
                <a:gd name="connsiteX2" fmla="*/ 276140 w 276140"/>
                <a:gd name="connsiteY2" fmla="*/ 138070 h 278681"/>
                <a:gd name="connsiteX3" fmla="*/ 170773 w 276140"/>
                <a:gd name="connsiteY3" fmla="*/ 278681 h 278681"/>
                <a:gd name="connsiteX0" fmla="*/ 0 w 276140"/>
                <a:gd name="connsiteY0" fmla="*/ 138070 h 280268"/>
                <a:gd name="connsiteX1" fmla="*/ 138070 w 276140"/>
                <a:gd name="connsiteY1" fmla="*/ 0 h 280268"/>
                <a:gd name="connsiteX2" fmla="*/ 276140 w 276140"/>
                <a:gd name="connsiteY2" fmla="*/ 138070 h 280268"/>
                <a:gd name="connsiteX3" fmla="*/ 161248 w 276140"/>
                <a:gd name="connsiteY3" fmla="*/ 280268 h 280268"/>
                <a:gd name="connsiteX0" fmla="*/ 0 w 276140"/>
                <a:gd name="connsiteY0" fmla="*/ 138070 h 269155"/>
                <a:gd name="connsiteX1" fmla="*/ 138070 w 276140"/>
                <a:gd name="connsiteY1" fmla="*/ 0 h 269155"/>
                <a:gd name="connsiteX2" fmla="*/ 276140 w 276140"/>
                <a:gd name="connsiteY2" fmla="*/ 138070 h 269155"/>
                <a:gd name="connsiteX3" fmla="*/ 158073 w 276140"/>
                <a:gd name="connsiteY3" fmla="*/ 269155 h 269155"/>
                <a:gd name="connsiteX0" fmla="*/ 0 w 276140"/>
                <a:gd name="connsiteY0" fmla="*/ 138070 h 269155"/>
                <a:gd name="connsiteX1" fmla="*/ 138070 w 276140"/>
                <a:gd name="connsiteY1" fmla="*/ 0 h 269155"/>
                <a:gd name="connsiteX2" fmla="*/ 276140 w 276140"/>
                <a:gd name="connsiteY2" fmla="*/ 138070 h 269155"/>
                <a:gd name="connsiteX3" fmla="*/ 158073 w 276140"/>
                <a:gd name="connsiteY3" fmla="*/ 269155 h 26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140" h="269155">
                  <a:moveTo>
                    <a:pt x="0" y="138070"/>
                  </a:moveTo>
                  <a:cubicBezTo>
                    <a:pt x="0" y="61816"/>
                    <a:pt x="61816" y="0"/>
                    <a:pt x="138070" y="0"/>
                  </a:cubicBezTo>
                  <a:cubicBezTo>
                    <a:pt x="214324" y="0"/>
                    <a:pt x="276140" y="61816"/>
                    <a:pt x="276140" y="138070"/>
                  </a:cubicBezTo>
                  <a:cubicBezTo>
                    <a:pt x="276140" y="214324"/>
                    <a:pt x="228614" y="266614"/>
                    <a:pt x="158073" y="269155"/>
                  </a:cubicBezTo>
                </a:path>
              </a:pathLst>
            </a:custGeom>
            <a:noFill/>
            <a:ln w="28575">
              <a:solidFill>
                <a:srgbClr val="F1612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13">
              <a:extLst>
                <a:ext uri="{FF2B5EF4-FFF2-40B4-BE49-F238E27FC236}">
                  <a16:creationId xmlns:a16="http://schemas.microsoft.com/office/drawing/2014/main" id="{43D37702-8618-C117-C3C8-1E774DB02D6D}"/>
                </a:ext>
              </a:extLst>
            </p:cNvPr>
            <p:cNvCxnSpPr>
              <a:cxnSpLocks/>
              <a:stCxn id="72" idx="2"/>
              <a:endCxn id="74" idx="0"/>
            </p:cNvCxnSpPr>
            <p:nvPr/>
          </p:nvCxnSpPr>
          <p:spPr>
            <a:xfrm rot="5400000">
              <a:off x="2042072" y="3347805"/>
              <a:ext cx="250728" cy="42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13">
              <a:extLst>
                <a:ext uri="{FF2B5EF4-FFF2-40B4-BE49-F238E27FC236}">
                  <a16:creationId xmlns:a16="http://schemas.microsoft.com/office/drawing/2014/main" id="{94B80190-B53B-CB39-920E-D890069A944A}"/>
                </a:ext>
              </a:extLst>
            </p:cNvPr>
            <p:cNvCxnSpPr>
              <a:cxnSpLocks/>
              <a:stCxn id="74" idx="2"/>
              <a:endCxn id="77" idx="0"/>
            </p:cNvCxnSpPr>
            <p:nvPr/>
          </p:nvCxnSpPr>
          <p:spPr>
            <a:xfrm rot="5400000">
              <a:off x="2039923" y="4168682"/>
              <a:ext cx="250726" cy="12700"/>
            </a:xfrm>
            <a:prstGeom prst="bentConnector3">
              <a:avLst>
                <a:gd name="adj1" fmla="val 10234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3">
              <a:extLst>
                <a:ext uri="{FF2B5EF4-FFF2-40B4-BE49-F238E27FC236}">
                  <a16:creationId xmlns:a16="http://schemas.microsoft.com/office/drawing/2014/main" id="{4BC1279A-641E-7B63-4E2B-B88F58220200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>
            <a:xfrm rot="5400000">
              <a:off x="2039923" y="4987409"/>
              <a:ext cx="250726" cy="12700"/>
            </a:xfrm>
            <a:prstGeom prst="bentConnector3">
              <a:avLst>
                <a:gd name="adj1" fmla="val 97276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ED535AC-708E-0130-026D-19D3CE0EF237}"/>
                </a:ext>
              </a:extLst>
            </p:cNvPr>
            <p:cNvSpPr txBox="1"/>
            <p:nvPr/>
          </p:nvSpPr>
          <p:spPr>
            <a:xfrm>
              <a:off x="3177718" y="3134509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C7B8E8F-3099-783D-5C3D-421CF9B4AB88}"/>
                </a:ext>
              </a:extLst>
            </p:cNvPr>
            <p:cNvSpPr txBox="1"/>
            <p:nvPr/>
          </p:nvSpPr>
          <p:spPr>
            <a:xfrm>
              <a:off x="2121863" y="3148977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44CF1BD-BF98-6A28-EE49-2AC846F8147B}"/>
                </a:ext>
              </a:extLst>
            </p:cNvPr>
            <p:cNvSpPr txBox="1"/>
            <p:nvPr/>
          </p:nvSpPr>
          <p:spPr>
            <a:xfrm>
              <a:off x="2121863" y="4067310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8EB0F8-EEB9-B901-EA10-D3E24F66A544}"/>
                </a:ext>
              </a:extLst>
            </p:cNvPr>
            <p:cNvSpPr txBox="1"/>
            <p:nvPr/>
          </p:nvSpPr>
          <p:spPr>
            <a:xfrm>
              <a:off x="2139708" y="488600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106" name="Straight Arrow Connector 13">
              <a:extLst>
                <a:ext uri="{FF2B5EF4-FFF2-40B4-BE49-F238E27FC236}">
                  <a16:creationId xmlns:a16="http://schemas.microsoft.com/office/drawing/2014/main" id="{A0F32BF7-51E3-533C-D54A-9D098D5FF109}"/>
                </a:ext>
              </a:extLst>
            </p:cNvPr>
            <p:cNvCxnSpPr>
              <a:cxnSpLocks/>
              <a:stCxn id="74" idx="3"/>
              <a:endCxn id="79" idx="1"/>
            </p:cNvCxnSpPr>
            <p:nvPr/>
          </p:nvCxnSpPr>
          <p:spPr>
            <a:xfrm flipV="1">
              <a:off x="2791049" y="3759318"/>
              <a:ext cx="242993" cy="1"/>
            </a:xfrm>
            <a:prstGeom prst="bentConnector3">
              <a:avLst>
                <a:gd name="adj1" fmla="val 11271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3">
              <a:extLst>
                <a:ext uri="{FF2B5EF4-FFF2-40B4-BE49-F238E27FC236}">
                  <a16:creationId xmlns:a16="http://schemas.microsoft.com/office/drawing/2014/main" id="{640B3E1F-BDD7-B839-D280-03C10C09F98C}"/>
                </a:ext>
              </a:extLst>
            </p:cNvPr>
            <p:cNvCxnSpPr>
              <a:cxnSpLocks/>
              <a:stCxn id="79" idx="3"/>
              <a:endCxn id="75" idx="1"/>
            </p:cNvCxnSpPr>
            <p:nvPr/>
          </p:nvCxnSpPr>
          <p:spPr>
            <a:xfrm>
              <a:off x="4285569" y="3759318"/>
              <a:ext cx="238690" cy="3794"/>
            </a:xfrm>
            <a:prstGeom prst="bentConnector3">
              <a:avLst>
                <a:gd name="adj1" fmla="val 10852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3">
              <a:extLst>
                <a:ext uri="{FF2B5EF4-FFF2-40B4-BE49-F238E27FC236}">
                  <a16:creationId xmlns:a16="http://schemas.microsoft.com/office/drawing/2014/main" id="{E0240876-21E0-4EFF-1D61-E86C38F3B1F4}"/>
                </a:ext>
              </a:extLst>
            </p:cNvPr>
            <p:cNvCxnSpPr>
              <a:cxnSpLocks/>
              <a:stCxn id="77" idx="3"/>
              <a:endCxn id="80" idx="2"/>
            </p:cNvCxnSpPr>
            <p:nvPr/>
          </p:nvCxnSpPr>
          <p:spPr>
            <a:xfrm flipV="1">
              <a:off x="2791049" y="4578045"/>
              <a:ext cx="355658" cy="1"/>
            </a:xfrm>
            <a:prstGeom prst="bentConnector3">
              <a:avLst>
                <a:gd name="adj1" fmla="val 8392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3">
              <a:extLst>
                <a:ext uri="{FF2B5EF4-FFF2-40B4-BE49-F238E27FC236}">
                  <a16:creationId xmlns:a16="http://schemas.microsoft.com/office/drawing/2014/main" id="{18AFE111-F6AE-476F-3592-A853B6EA1368}"/>
                </a:ext>
              </a:extLst>
            </p:cNvPr>
            <p:cNvCxnSpPr>
              <a:cxnSpLocks/>
              <a:stCxn id="78" idx="3"/>
              <a:endCxn id="76" idx="1"/>
            </p:cNvCxnSpPr>
            <p:nvPr/>
          </p:nvCxnSpPr>
          <p:spPr>
            <a:xfrm>
              <a:off x="2791049" y="5396773"/>
              <a:ext cx="242992" cy="2927"/>
            </a:xfrm>
            <a:prstGeom prst="bentConnector3">
              <a:avLst>
                <a:gd name="adj1" fmla="val 12317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49F2AB4-366B-C5E8-CA4B-385E434485AD}"/>
                </a:ext>
              </a:extLst>
            </p:cNvPr>
            <p:cNvSpPr txBox="1"/>
            <p:nvPr/>
          </p:nvSpPr>
          <p:spPr>
            <a:xfrm>
              <a:off x="2646117" y="3543143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05E1F0-FE99-1710-F95C-BF3BE828998D}"/>
                </a:ext>
              </a:extLst>
            </p:cNvPr>
            <p:cNvSpPr txBox="1"/>
            <p:nvPr/>
          </p:nvSpPr>
          <p:spPr>
            <a:xfrm>
              <a:off x="4140637" y="3545771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cxnSp>
          <p:nvCxnSpPr>
            <p:cNvPr id="112" name="Straight Arrow Connector 13">
              <a:extLst>
                <a:ext uri="{FF2B5EF4-FFF2-40B4-BE49-F238E27FC236}">
                  <a16:creationId xmlns:a16="http://schemas.microsoft.com/office/drawing/2014/main" id="{C4547F1F-A7FC-F1D8-9C0C-9499D0D81C60}"/>
                </a:ext>
              </a:extLst>
            </p:cNvPr>
            <p:cNvCxnSpPr>
              <a:cxnSpLocks/>
              <a:stCxn id="75" idx="0"/>
              <a:endCxn id="82" idx="4"/>
            </p:cNvCxnSpPr>
            <p:nvPr/>
          </p:nvCxnSpPr>
          <p:spPr>
            <a:xfrm rot="16200000" flipV="1">
              <a:off x="4963957" y="3293044"/>
              <a:ext cx="370054" cy="2079"/>
            </a:xfrm>
            <a:prstGeom prst="bentConnector3">
              <a:avLst>
                <a:gd name="adj1" fmla="val 10834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A03A9A3-95D6-C02F-3FC4-F6131C07637C}"/>
                </a:ext>
              </a:extLst>
            </p:cNvPr>
            <p:cNvSpPr txBox="1"/>
            <p:nvPr/>
          </p:nvSpPr>
          <p:spPr>
            <a:xfrm>
              <a:off x="4742128" y="3219877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cxnSp>
          <p:nvCxnSpPr>
            <p:cNvPr id="114" name="Straight Arrow Connector 13">
              <a:extLst>
                <a:ext uri="{FF2B5EF4-FFF2-40B4-BE49-F238E27FC236}">
                  <a16:creationId xmlns:a16="http://schemas.microsoft.com/office/drawing/2014/main" id="{87885388-CBB2-4C6C-31B6-54D860A048A1}"/>
                </a:ext>
              </a:extLst>
            </p:cNvPr>
            <p:cNvCxnSpPr>
              <a:cxnSpLocks/>
              <a:stCxn id="79" idx="0"/>
              <a:endCxn id="74" idx="1"/>
            </p:cNvCxnSpPr>
            <p:nvPr/>
          </p:nvCxnSpPr>
          <p:spPr>
            <a:xfrm rot="16200000" flipH="1" flipV="1">
              <a:off x="2457663" y="2557176"/>
              <a:ext cx="284002" cy="2120284"/>
            </a:xfrm>
            <a:prstGeom prst="bentConnector4">
              <a:avLst>
                <a:gd name="adj1" fmla="val -44158"/>
                <a:gd name="adj2" fmla="val 11924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3">
              <a:extLst>
                <a:ext uri="{FF2B5EF4-FFF2-40B4-BE49-F238E27FC236}">
                  <a16:creationId xmlns:a16="http://schemas.microsoft.com/office/drawing/2014/main" id="{B4599C62-E795-3622-4B8C-5F5812B56277}"/>
                </a:ext>
              </a:extLst>
            </p:cNvPr>
            <p:cNvCxnSpPr>
              <a:cxnSpLocks/>
              <a:stCxn id="75" idx="2"/>
              <a:endCxn id="81" idx="1"/>
            </p:cNvCxnSpPr>
            <p:nvPr/>
          </p:nvCxnSpPr>
          <p:spPr>
            <a:xfrm rot="5400000">
              <a:off x="4970035" y="4227096"/>
              <a:ext cx="359972" cy="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393D4F6-434B-8F10-14B3-5D7807110EE0}"/>
                </a:ext>
              </a:extLst>
            </p:cNvPr>
            <p:cNvSpPr txBox="1"/>
            <p:nvPr/>
          </p:nvSpPr>
          <p:spPr>
            <a:xfrm>
              <a:off x="3173419" y="333548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117" name="Straight Arrow Connector 13">
              <a:extLst>
                <a:ext uri="{FF2B5EF4-FFF2-40B4-BE49-F238E27FC236}">
                  <a16:creationId xmlns:a16="http://schemas.microsoft.com/office/drawing/2014/main" id="{B06AB050-FBC8-EC1A-0A1F-781A7350EC58}"/>
                </a:ext>
              </a:extLst>
            </p:cNvPr>
            <p:cNvCxnSpPr>
              <a:cxnSpLocks/>
              <a:stCxn id="76" idx="3"/>
              <a:endCxn id="83" idx="2"/>
            </p:cNvCxnSpPr>
            <p:nvPr/>
          </p:nvCxnSpPr>
          <p:spPr>
            <a:xfrm flipV="1">
              <a:off x="4285568" y="5396772"/>
              <a:ext cx="413790" cy="2928"/>
            </a:xfrm>
            <a:prstGeom prst="bentConnector3">
              <a:avLst>
                <a:gd name="adj1" fmla="val 11598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518AD57-C8B3-5794-74EE-30170682F7CA}"/>
                </a:ext>
              </a:extLst>
            </p:cNvPr>
            <p:cNvSpPr txBox="1"/>
            <p:nvPr/>
          </p:nvSpPr>
          <p:spPr>
            <a:xfrm>
              <a:off x="2668262" y="5181327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A01DA8A-1ED2-9CB3-B28A-2D1E6AF2A12B}"/>
                </a:ext>
              </a:extLst>
            </p:cNvPr>
            <p:cNvSpPr txBox="1"/>
            <p:nvPr/>
          </p:nvSpPr>
          <p:spPr>
            <a:xfrm>
              <a:off x="4213574" y="518425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cxnSp>
          <p:nvCxnSpPr>
            <p:cNvPr id="120" name="Straight Arrow Connector 13">
              <a:extLst>
                <a:ext uri="{FF2B5EF4-FFF2-40B4-BE49-F238E27FC236}">
                  <a16:creationId xmlns:a16="http://schemas.microsoft.com/office/drawing/2014/main" id="{49C4C223-7C03-A69D-14AE-8D23281CF198}"/>
                </a:ext>
              </a:extLst>
            </p:cNvPr>
            <p:cNvCxnSpPr>
              <a:cxnSpLocks/>
              <a:stCxn id="76" idx="0"/>
              <a:endCxn id="81" idx="4"/>
            </p:cNvCxnSpPr>
            <p:nvPr/>
          </p:nvCxnSpPr>
          <p:spPr>
            <a:xfrm rot="5400000" flipH="1" flipV="1">
              <a:off x="4221564" y="4187244"/>
              <a:ext cx="366696" cy="149021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82D3C7-4A37-F122-6034-50C282C02B3A}"/>
                </a:ext>
              </a:extLst>
            </p:cNvPr>
            <p:cNvSpPr txBox="1"/>
            <p:nvPr/>
          </p:nvSpPr>
          <p:spPr>
            <a:xfrm>
              <a:off x="2704601" y="4362603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3FC2601-EA1B-7652-89CF-92BEDBE553EA}"/>
                </a:ext>
              </a:extLst>
            </p:cNvPr>
            <p:cNvSpPr txBox="1"/>
            <p:nvPr/>
          </p:nvSpPr>
          <p:spPr>
            <a:xfrm>
              <a:off x="3283633" y="491687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123" name="Straight Arrow Connector 13">
              <a:extLst>
                <a:ext uri="{FF2B5EF4-FFF2-40B4-BE49-F238E27FC236}">
                  <a16:creationId xmlns:a16="http://schemas.microsoft.com/office/drawing/2014/main" id="{19446C7A-477D-A0B9-7908-1ECB98349AB0}"/>
                </a:ext>
              </a:extLst>
            </p:cNvPr>
            <p:cNvCxnSpPr>
              <a:cxnSpLocks/>
              <a:stCxn id="78" idx="2"/>
              <a:endCxn id="83" idx="4"/>
            </p:cNvCxnSpPr>
            <p:nvPr/>
          </p:nvCxnSpPr>
          <p:spPr>
            <a:xfrm rot="5400000" flipH="1" flipV="1">
              <a:off x="3601132" y="4131885"/>
              <a:ext cx="113042" cy="2984734"/>
            </a:xfrm>
            <a:prstGeom prst="bentConnector3">
              <a:avLst>
                <a:gd name="adj1" fmla="val -202226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8B8FDA2-035F-E08B-BE6A-323AC8946432}"/>
                </a:ext>
              </a:extLst>
            </p:cNvPr>
            <p:cNvSpPr txBox="1"/>
            <p:nvPr/>
          </p:nvSpPr>
          <p:spPr>
            <a:xfrm>
              <a:off x="2121863" y="5680773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5C9ED0E-B943-F15F-45D3-686DCDF62206}"/>
                </a:ext>
              </a:extLst>
            </p:cNvPr>
            <p:cNvSpPr txBox="1"/>
            <p:nvPr/>
          </p:nvSpPr>
          <p:spPr>
            <a:xfrm>
              <a:off x="4742128" y="4067310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314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apstone_project_real_1">
            <a:hlinkClick r:id="" action="ppaction://media"/>
            <a:extLst>
              <a:ext uri="{FF2B5EF4-FFF2-40B4-BE49-F238E27FC236}">
                <a16:creationId xmlns:a16="http://schemas.microsoft.com/office/drawing/2014/main" id="{C142A79F-7953-0696-E61D-A2432ACEB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5404" y="1834515"/>
            <a:ext cx="5669280" cy="3188970"/>
          </a:xfrm>
          <a:prstGeom prst="rect">
            <a:avLst/>
          </a:prstGeom>
        </p:spPr>
      </p:pic>
      <p:pic>
        <p:nvPicPr>
          <p:cNvPr id="12" name="capstone_project_sim_1">
            <a:hlinkClick r:id="" action="ppaction://media"/>
            <a:extLst>
              <a:ext uri="{FF2B5EF4-FFF2-40B4-BE49-F238E27FC236}">
                <a16:creationId xmlns:a16="http://schemas.microsoft.com/office/drawing/2014/main" id="{436ADAC9-DF5A-4408-34BA-914E1EC8E2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5016" y="1834515"/>
            <a:ext cx="5669280" cy="3188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>
            <a:off x="2541500" y="502348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>
            <a:off x="8561717" y="5023485"/>
            <a:ext cx="89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19106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72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b307200f-adf2-4dbb-94fd-dcc73869c24f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681e0752-7327-43ef-af71-087853e23a2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401</Words>
  <Application>Microsoft Office PowerPoint</Application>
  <PresentationFormat>Widescreen</PresentationFormat>
  <Paragraphs>127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Trebuchet MS</vt:lpstr>
      <vt:lpstr>Wingdings 2</vt:lpstr>
      <vt:lpstr>Wingdings 3</vt:lpstr>
      <vt:lpstr>ARMLab CU-ICAR</vt:lpstr>
      <vt:lpstr>AuE-8230 Autonomy: Science and Systems</vt:lpstr>
      <vt:lpstr>Integration</vt:lpstr>
      <vt:lpstr>Approach</vt:lpstr>
      <vt:lpstr>Approach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209</cp:revision>
  <dcterms:created xsi:type="dcterms:W3CDTF">2020-04-29T07:35:04Z</dcterms:created>
  <dcterms:modified xsi:type="dcterms:W3CDTF">2023-05-04T17:45:39Z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